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2" d="100"/>
          <a:sy n="72" d="100"/>
        </p:scale>
        <p:origin x="-936" y="-3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7DBC-58CB-4E6E-9A9F-BD1FB13766E8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01A1-56E1-4C5C-A901-BBC24D345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5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7DBC-58CB-4E6E-9A9F-BD1FB13766E8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01A1-56E1-4C5C-A901-BBC24D345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3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7DBC-58CB-4E6E-9A9F-BD1FB13766E8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01A1-56E1-4C5C-A901-BBC24D345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2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7DBC-58CB-4E6E-9A9F-BD1FB13766E8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01A1-56E1-4C5C-A901-BBC24D345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0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7DBC-58CB-4E6E-9A9F-BD1FB13766E8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01A1-56E1-4C5C-A901-BBC24D345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4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7DBC-58CB-4E6E-9A9F-BD1FB13766E8}" type="datetimeFigureOut">
              <a:rPr lang="en-US" smtClean="0"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01A1-56E1-4C5C-A901-BBC24D345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7DBC-58CB-4E6E-9A9F-BD1FB13766E8}" type="datetimeFigureOut">
              <a:rPr lang="en-US" smtClean="0"/>
              <a:t>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01A1-56E1-4C5C-A901-BBC24D345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5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7DBC-58CB-4E6E-9A9F-BD1FB13766E8}" type="datetimeFigureOut">
              <a:rPr lang="en-US" smtClean="0"/>
              <a:t>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01A1-56E1-4C5C-A901-BBC24D345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7DBC-58CB-4E6E-9A9F-BD1FB13766E8}" type="datetimeFigureOut">
              <a:rPr lang="en-US" smtClean="0"/>
              <a:t>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01A1-56E1-4C5C-A901-BBC24D345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2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7DBC-58CB-4E6E-9A9F-BD1FB13766E8}" type="datetimeFigureOut">
              <a:rPr lang="en-US" smtClean="0"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01A1-56E1-4C5C-A901-BBC24D345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6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7DBC-58CB-4E6E-9A9F-BD1FB13766E8}" type="datetimeFigureOut">
              <a:rPr lang="en-US" smtClean="0"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01A1-56E1-4C5C-A901-BBC24D345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5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7DBC-58CB-4E6E-9A9F-BD1FB13766E8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001A1-56E1-4C5C-A901-BBC24D345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9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Ri0MK7IVuA" TargetMode="External"/><Relationship Id="rId4" Type="http://schemas.openxmlformats.org/officeDocument/2006/relationships/hyperlink" Target="https://www.youtube.com/watch?v=fKDbouSk-XU" TargetMode="External"/><Relationship Id="rId5" Type="http://schemas.openxmlformats.org/officeDocument/2006/relationships/hyperlink" Target="https://www.youtube.com/watch?v=sKwQugahuEs" TargetMode="External"/><Relationship Id="rId6" Type="http://schemas.openxmlformats.org/officeDocument/2006/relationships/hyperlink" Target="https://www.youtube.com/watch?v=QIZFFp4dncw" TargetMode="External"/><Relationship Id="rId7" Type="http://schemas.openxmlformats.org/officeDocument/2006/relationships/hyperlink" Target="https://www.youtube.com/watch?v=XtJkeclJGdg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88" y="655218"/>
            <a:ext cx="8427045" cy="62027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6254" y="1745255"/>
            <a:ext cx="3713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hlinkClick r:id="rId3"/>
              </a:rPr>
              <a:t>New Groups</a:t>
            </a:r>
            <a:endParaRPr lang="en-US" sz="1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6254" y="3108019"/>
            <a:ext cx="3713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hlinkClick r:id="rId4"/>
              </a:rPr>
              <a:t>Creating Quizzes</a:t>
            </a:r>
            <a:endParaRPr lang="en-US" sz="1200" dirty="0">
              <a:ln>
                <a:solidFill>
                  <a:srgbClr val="FFFFFF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6254" y="1995400"/>
            <a:ext cx="3713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hlinkClick r:id="rId5"/>
              </a:rPr>
              <a:t>Viewing Classes</a:t>
            </a:r>
            <a:endParaRPr lang="en-US" sz="1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6256" y="1193595"/>
            <a:ext cx="37130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bg1"/>
                </a:solidFill>
              </a:rPr>
              <a:t>Getting Started</a:t>
            </a:r>
            <a:endParaRPr 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6254" y="2813706"/>
            <a:ext cx="37130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bg1"/>
                </a:solidFill>
              </a:rPr>
              <a:t>Online Assessments</a:t>
            </a:r>
            <a:endParaRPr 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6252" y="1499406"/>
            <a:ext cx="371301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hlinkClick r:id="rId6"/>
              </a:rPr>
              <a:t>Account Settings</a:t>
            </a:r>
            <a:endParaRPr lang="en-US" sz="1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5994" y="55490"/>
            <a:ext cx="8427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Professional Development Training – Part 1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Edmodo: Getting Started &amp; Online Assessments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6252" y="3339872"/>
            <a:ext cx="3713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hlinkClick r:id="rId7"/>
              </a:rPr>
              <a:t>Viewing Quiz Results</a:t>
            </a:r>
            <a:endParaRPr lang="en-US" sz="1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8397755" y="3186781"/>
            <a:ext cx="5449681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LeftFacing"/>
              <a:lightRig rig="threePt" dir="t"/>
            </a:scene3d>
          </a:bodyPr>
          <a:lstStyle/>
          <a:p>
            <a:pPr algn="ctr"/>
            <a:r>
              <a:rPr lang="en-US" sz="6600" b="1" spc="50" dirty="0" smtClean="0">
                <a:ln w="38100">
                  <a:solidFill>
                    <a:srgbClr val="7030A0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MONARCH K-8</a:t>
            </a:r>
            <a:endParaRPr lang="en-US" sz="5400" b="1" spc="50" dirty="0">
              <a:ln w="38100">
                <a:solidFill>
                  <a:srgbClr val="7030A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6277" y="830415"/>
            <a:ext cx="37130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TUTORIAL LINKS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421" y="6310739"/>
            <a:ext cx="26020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©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416" y="6310558"/>
            <a:ext cx="218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2015 Anthony Muscatello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72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38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Muscatello</dc:creator>
  <cp:lastModifiedBy>Anthony Muscatello</cp:lastModifiedBy>
  <cp:revision>25</cp:revision>
  <cp:lastPrinted>2015-02-11T22:07:02Z</cp:lastPrinted>
  <dcterms:created xsi:type="dcterms:W3CDTF">2015-02-11T19:50:00Z</dcterms:created>
  <dcterms:modified xsi:type="dcterms:W3CDTF">2015-02-16T03:13:47Z</dcterms:modified>
</cp:coreProperties>
</file>