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80" r:id="rId23"/>
    <p:sldId id="279" r:id="rId24"/>
  </p:sldIdLst>
  <p:sldSz cx="9144000" cy="6858000" type="screen4x3"/>
  <p:notesSz cx="7315200" cy="9601200"/>
  <p:defaultTextStyle>
    <a:defPPr>
      <a:defRPr lang="en-GB"/>
    </a:defPPr>
    <a:lvl1pPr algn="l" defTabSz="457200" rtl="0" eaLnBrk="0" fontAlgn="base" hangingPunct="0">
      <a:spcBef>
        <a:spcPct val="0"/>
      </a:spcBef>
      <a:spcAft>
        <a:spcPct val="0"/>
      </a:spcAft>
      <a:defRPr sz="2400" kern="1200">
        <a:solidFill>
          <a:schemeClr val="bg1"/>
        </a:solidFill>
        <a:latin typeface="Arial" charset="0"/>
        <a:ea typeface="Arial" charset="0"/>
        <a:cs typeface="Arial" charset="0"/>
      </a:defRPr>
    </a:lvl1pPr>
    <a:lvl2pPr marL="457200" algn="l" defTabSz="457200" rtl="0" eaLnBrk="0" fontAlgn="base" hangingPunct="0">
      <a:spcBef>
        <a:spcPct val="0"/>
      </a:spcBef>
      <a:spcAft>
        <a:spcPct val="0"/>
      </a:spcAft>
      <a:defRPr sz="2400" kern="1200">
        <a:solidFill>
          <a:schemeClr val="bg1"/>
        </a:solidFill>
        <a:latin typeface="Arial" charset="0"/>
        <a:ea typeface="Arial" charset="0"/>
        <a:cs typeface="Arial" charset="0"/>
      </a:defRPr>
    </a:lvl2pPr>
    <a:lvl3pPr marL="914400" algn="l" defTabSz="457200" rtl="0" eaLnBrk="0" fontAlgn="base" hangingPunct="0">
      <a:spcBef>
        <a:spcPct val="0"/>
      </a:spcBef>
      <a:spcAft>
        <a:spcPct val="0"/>
      </a:spcAft>
      <a:defRPr sz="2400" kern="1200">
        <a:solidFill>
          <a:schemeClr val="bg1"/>
        </a:solidFill>
        <a:latin typeface="Arial" charset="0"/>
        <a:ea typeface="Arial" charset="0"/>
        <a:cs typeface="Arial" charset="0"/>
      </a:defRPr>
    </a:lvl3pPr>
    <a:lvl4pPr marL="1371600" algn="l" defTabSz="457200" rtl="0" eaLnBrk="0" fontAlgn="base" hangingPunct="0">
      <a:spcBef>
        <a:spcPct val="0"/>
      </a:spcBef>
      <a:spcAft>
        <a:spcPct val="0"/>
      </a:spcAft>
      <a:defRPr sz="2400" kern="1200">
        <a:solidFill>
          <a:schemeClr val="bg1"/>
        </a:solidFill>
        <a:latin typeface="Arial" charset="0"/>
        <a:ea typeface="Arial" charset="0"/>
        <a:cs typeface="Arial" charset="0"/>
      </a:defRPr>
    </a:lvl4pPr>
    <a:lvl5pPr marL="1828800" algn="l" defTabSz="457200" rtl="0" eaLnBrk="0" fontAlgn="base" hangingPunct="0">
      <a:spcBef>
        <a:spcPct val="0"/>
      </a:spcBef>
      <a:spcAft>
        <a:spcPct val="0"/>
      </a:spcAft>
      <a:defRPr sz="2400" kern="1200">
        <a:solidFill>
          <a:schemeClr val="bg1"/>
        </a:solidFill>
        <a:latin typeface="Arial" charset="0"/>
        <a:ea typeface="Arial" charset="0"/>
        <a:cs typeface="Arial" charset="0"/>
      </a:defRPr>
    </a:lvl5pPr>
    <a:lvl6pPr marL="2286000" algn="l" defTabSz="914400" rtl="0" eaLnBrk="1" latinLnBrk="0" hangingPunct="1">
      <a:defRPr sz="2400" kern="1200">
        <a:solidFill>
          <a:schemeClr val="bg1"/>
        </a:solidFill>
        <a:latin typeface="Arial" charset="0"/>
        <a:ea typeface="Arial" charset="0"/>
        <a:cs typeface="Arial" charset="0"/>
      </a:defRPr>
    </a:lvl6pPr>
    <a:lvl7pPr marL="2743200" algn="l" defTabSz="914400" rtl="0" eaLnBrk="1" latinLnBrk="0" hangingPunct="1">
      <a:defRPr sz="2400" kern="1200">
        <a:solidFill>
          <a:schemeClr val="bg1"/>
        </a:solidFill>
        <a:latin typeface="Arial" charset="0"/>
        <a:ea typeface="Arial" charset="0"/>
        <a:cs typeface="Arial" charset="0"/>
      </a:defRPr>
    </a:lvl7pPr>
    <a:lvl8pPr marL="3200400" algn="l" defTabSz="914400" rtl="0" eaLnBrk="1" latinLnBrk="0" hangingPunct="1">
      <a:defRPr sz="2400" kern="1200">
        <a:solidFill>
          <a:schemeClr val="bg1"/>
        </a:solidFill>
        <a:latin typeface="Arial" charset="0"/>
        <a:ea typeface="Arial" charset="0"/>
        <a:cs typeface="Arial" charset="0"/>
      </a:defRPr>
    </a:lvl8pPr>
    <a:lvl9pPr marL="3657600" algn="l" defTabSz="914400" rtl="0" eaLnBrk="1" latinLnBrk="0" hangingPunct="1">
      <a:defRPr sz="2400" kern="1200">
        <a:solidFill>
          <a:schemeClr val="bg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6"/>
  </p:normalViewPr>
  <p:slideViewPr>
    <p:cSldViewPr>
      <p:cViewPr varScale="1">
        <p:scale>
          <a:sx n="69" d="100"/>
          <a:sy n="69" d="100"/>
        </p:scale>
        <p:origin x="1416" y="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AutoShape 1"/>
          <p:cNvSpPr>
            <a:spLocks noChangeArrowheads="1"/>
          </p:cNvSpPr>
          <p:nvPr/>
        </p:nvSpPr>
        <p:spPr bwMode="auto">
          <a:xfrm>
            <a:off x="0" y="0"/>
            <a:ext cx="7315200" cy="96012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a:defRPr sz="2400">
                <a:solidFill>
                  <a:schemeClr val="bg1"/>
                </a:solidFill>
                <a:latin typeface="Arial" charset="0"/>
                <a:ea typeface="Arial" charset="0"/>
                <a:cs typeface="Arial" charset="0"/>
              </a:defRPr>
            </a:lvl1pPr>
            <a:lvl2pPr marL="742950" indent="-285750">
              <a:defRPr sz="2400">
                <a:solidFill>
                  <a:schemeClr val="bg1"/>
                </a:solidFill>
                <a:latin typeface="Arial" charset="0"/>
                <a:ea typeface="Arial" charset="0"/>
                <a:cs typeface="Arial" charset="0"/>
              </a:defRPr>
            </a:lvl2pPr>
            <a:lvl3pPr marL="1143000" indent="-228600">
              <a:defRPr sz="2400">
                <a:solidFill>
                  <a:schemeClr val="bg1"/>
                </a:solidFill>
                <a:latin typeface="Arial" charset="0"/>
                <a:ea typeface="Arial" charset="0"/>
                <a:cs typeface="Arial" charset="0"/>
              </a:defRPr>
            </a:lvl3pPr>
            <a:lvl4pPr marL="1600200" indent="-228600">
              <a:defRPr sz="2400">
                <a:solidFill>
                  <a:schemeClr val="bg1"/>
                </a:solidFill>
                <a:latin typeface="Arial" charset="0"/>
                <a:ea typeface="Arial" charset="0"/>
                <a:cs typeface="Arial" charset="0"/>
              </a:defRPr>
            </a:lvl4pPr>
            <a:lvl5pPr marL="2057400" indent="-228600">
              <a:defRPr sz="2400">
                <a:solidFill>
                  <a:schemeClr val="bg1"/>
                </a:solidFill>
                <a:latin typeface="Arial" charset="0"/>
                <a:ea typeface="Arial" charset="0"/>
                <a:cs typeface="Arial" charset="0"/>
              </a:defRPr>
            </a:lvl5pPr>
            <a:lvl6pPr marL="2514600" indent="-228600" defTabSz="4572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defTabSz="4572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defTabSz="4572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defTabSz="4572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lnSpc>
                <a:spcPct val="58000"/>
              </a:lnSpc>
              <a:buClr>
                <a:srgbClr val="000000"/>
              </a:buClr>
              <a:buSzPct val="100000"/>
              <a:buFont typeface="Arial" charset="0"/>
              <a:buNone/>
            </a:pPr>
            <a:endParaRPr lang="en-US" altLang="en-US"/>
          </a:p>
        </p:txBody>
      </p:sp>
      <p:sp>
        <p:nvSpPr>
          <p:cNvPr id="22531" name="AutoShape 2"/>
          <p:cNvSpPr>
            <a:spLocks noChangeArrowheads="1"/>
          </p:cNvSpPr>
          <p:nvPr/>
        </p:nvSpPr>
        <p:spPr bwMode="auto">
          <a:xfrm>
            <a:off x="0" y="0"/>
            <a:ext cx="7315200" cy="9601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Arial" charset="0"/>
                <a:ea typeface="Arial" charset="0"/>
                <a:cs typeface="Arial" charset="0"/>
              </a:defRPr>
            </a:lvl1pPr>
            <a:lvl2pPr marL="742950" indent="-285750">
              <a:defRPr sz="2400">
                <a:solidFill>
                  <a:schemeClr val="bg1"/>
                </a:solidFill>
                <a:latin typeface="Arial" charset="0"/>
                <a:ea typeface="Arial" charset="0"/>
                <a:cs typeface="Arial" charset="0"/>
              </a:defRPr>
            </a:lvl2pPr>
            <a:lvl3pPr marL="1143000" indent="-228600">
              <a:defRPr sz="2400">
                <a:solidFill>
                  <a:schemeClr val="bg1"/>
                </a:solidFill>
                <a:latin typeface="Arial" charset="0"/>
                <a:ea typeface="Arial" charset="0"/>
                <a:cs typeface="Arial" charset="0"/>
              </a:defRPr>
            </a:lvl3pPr>
            <a:lvl4pPr marL="1600200" indent="-228600">
              <a:defRPr sz="2400">
                <a:solidFill>
                  <a:schemeClr val="bg1"/>
                </a:solidFill>
                <a:latin typeface="Arial" charset="0"/>
                <a:ea typeface="Arial" charset="0"/>
                <a:cs typeface="Arial" charset="0"/>
              </a:defRPr>
            </a:lvl4pPr>
            <a:lvl5pPr marL="2057400" indent="-228600">
              <a:defRPr sz="2400">
                <a:solidFill>
                  <a:schemeClr val="bg1"/>
                </a:solidFill>
                <a:latin typeface="Arial" charset="0"/>
                <a:ea typeface="Arial" charset="0"/>
                <a:cs typeface="Arial" charset="0"/>
              </a:defRPr>
            </a:lvl5pPr>
            <a:lvl6pPr marL="2514600" indent="-228600" defTabSz="4572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defTabSz="4572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defTabSz="4572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defTabSz="4572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lnSpc>
                <a:spcPct val="58000"/>
              </a:lnSpc>
              <a:buClr>
                <a:srgbClr val="000000"/>
              </a:buClr>
              <a:buSzPct val="100000"/>
              <a:buFont typeface="Arial" charset="0"/>
              <a:buNone/>
            </a:pPr>
            <a:endParaRPr lang="en-US" altLang="en-US"/>
          </a:p>
        </p:txBody>
      </p:sp>
      <p:sp>
        <p:nvSpPr>
          <p:cNvPr id="22532" name="AutoShape 3"/>
          <p:cNvSpPr>
            <a:spLocks noChangeArrowheads="1"/>
          </p:cNvSpPr>
          <p:nvPr/>
        </p:nvSpPr>
        <p:spPr bwMode="auto">
          <a:xfrm>
            <a:off x="0" y="0"/>
            <a:ext cx="7315200" cy="9601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Arial" charset="0"/>
                <a:ea typeface="Arial" charset="0"/>
                <a:cs typeface="Arial" charset="0"/>
              </a:defRPr>
            </a:lvl1pPr>
            <a:lvl2pPr marL="742950" indent="-285750">
              <a:defRPr sz="2400">
                <a:solidFill>
                  <a:schemeClr val="bg1"/>
                </a:solidFill>
                <a:latin typeface="Arial" charset="0"/>
                <a:ea typeface="Arial" charset="0"/>
                <a:cs typeface="Arial" charset="0"/>
              </a:defRPr>
            </a:lvl2pPr>
            <a:lvl3pPr marL="1143000" indent="-228600">
              <a:defRPr sz="2400">
                <a:solidFill>
                  <a:schemeClr val="bg1"/>
                </a:solidFill>
                <a:latin typeface="Arial" charset="0"/>
                <a:ea typeface="Arial" charset="0"/>
                <a:cs typeface="Arial" charset="0"/>
              </a:defRPr>
            </a:lvl3pPr>
            <a:lvl4pPr marL="1600200" indent="-228600">
              <a:defRPr sz="2400">
                <a:solidFill>
                  <a:schemeClr val="bg1"/>
                </a:solidFill>
                <a:latin typeface="Arial" charset="0"/>
                <a:ea typeface="Arial" charset="0"/>
                <a:cs typeface="Arial" charset="0"/>
              </a:defRPr>
            </a:lvl4pPr>
            <a:lvl5pPr marL="2057400" indent="-228600">
              <a:defRPr sz="2400">
                <a:solidFill>
                  <a:schemeClr val="bg1"/>
                </a:solidFill>
                <a:latin typeface="Arial" charset="0"/>
                <a:ea typeface="Arial" charset="0"/>
                <a:cs typeface="Arial" charset="0"/>
              </a:defRPr>
            </a:lvl5pPr>
            <a:lvl6pPr marL="2514600" indent="-228600" defTabSz="4572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defTabSz="4572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defTabSz="4572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defTabSz="4572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lnSpc>
                <a:spcPct val="58000"/>
              </a:lnSpc>
              <a:buClr>
                <a:srgbClr val="000000"/>
              </a:buClr>
              <a:buSzPct val="100000"/>
              <a:buFont typeface="Arial" charset="0"/>
              <a:buNone/>
            </a:pPr>
            <a:endParaRPr lang="en-US" altLang="en-US"/>
          </a:p>
        </p:txBody>
      </p:sp>
      <p:sp>
        <p:nvSpPr>
          <p:cNvPr id="22533" name="AutoShape 4"/>
          <p:cNvSpPr>
            <a:spLocks noChangeArrowheads="1"/>
          </p:cNvSpPr>
          <p:nvPr/>
        </p:nvSpPr>
        <p:spPr bwMode="auto">
          <a:xfrm>
            <a:off x="0" y="0"/>
            <a:ext cx="7315200" cy="9601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Arial" charset="0"/>
                <a:ea typeface="Arial" charset="0"/>
                <a:cs typeface="Arial" charset="0"/>
              </a:defRPr>
            </a:lvl1pPr>
            <a:lvl2pPr marL="742950" indent="-285750">
              <a:defRPr sz="2400">
                <a:solidFill>
                  <a:schemeClr val="bg1"/>
                </a:solidFill>
                <a:latin typeface="Arial" charset="0"/>
                <a:ea typeface="Arial" charset="0"/>
                <a:cs typeface="Arial" charset="0"/>
              </a:defRPr>
            </a:lvl2pPr>
            <a:lvl3pPr marL="1143000" indent="-228600">
              <a:defRPr sz="2400">
                <a:solidFill>
                  <a:schemeClr val="bg1"/>
                </a:solidFill>
                <a:latin typeface="Arial" charset="0"/>
                <a:ea typeface="Arial" charset="0"/>
                <a:cs typeface="Arial" charset="0"/>
              </a:defRPr>
            </a:lvl3pPr>
            <a:lvl4pPr marL="1600200" indent="-228600">
              <a:defRPr sz="2400">
                <a:solidFill>
                  <a:schemeClr val="bg1"/>
                </a:solidFill>
                <a:latin typeface="Arial" charset="0"/>
                <a:ea typeface="Arial" charset="0"/>
                <a:cs typeface="Arial" charset="0"/>
              </a:defRPr>
            </a:lvl4pPr>
            <a:lvl5pPr marL="2057400" indent="-228600">
              <a:defRPr sz="2400">
                <a:solidFill>
                  <a:schemeClr val="bg1"/>
                </a:solidFill>
                <a:latin typeface="Arial" charset="0"/>
                <a:ea typeface="Arial" charset="0"/>
                <a:cs typeface="Arial" charset="0"/>
              </a:defRPr>
            </a:lvl5pPr>
            <a:lvl6pPr marL="2514600" indent="-228600" defTabSz="4572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defTabSz="4572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defTabSz="4572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defTabSz="4572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lnSpc>
                <a:spcPct val="58000"/>
              </a:lnSpc>
              <a:buClr>
                <a:srgbClr val="000000"/>
              </a:buClr>
              <a:buSzPct val="100000"/>
              <a:buFont typeface="Arial" charset="0"/>
              <a:buNone/>
            </a:pPr>
            <a:endParaRPr lang="en-US" altLang="en-US"/>
          </a:p>
        </p:txBody>
      </p:sp>
      <p:sp>
        <p:nvSpPr>
          <p:cNvPr id="22534" name="AutoShape 5"/>
          <p:cNvSpPr>
            <a:spLocks noChangeArrowheads="1"/>
          </p:cNvSpPr>
          <p:nvPr/>
        </p:nvSpPr>
        <p:spPr bwMode="auto">
          <a:xfrm>
            <a:off x="0" y="0"/>
            <a:ext cx="7315200" cy="9601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Arial" charset="0"/>
                <a:ea typeface="Arial" charset="0"/>
                <a:cs typeface="Arial" charset="0"/>
              </a:defRPr>
            </a:lvl1pPr>
            <a:lvl2pPr marL="742950" indent="-285750">
              <a:defRPr sz="2400">
                <a:solidFill>
                  <a:schemeClr val="bg1"/>
                </a:solidFill>
                <a:latin typeface="Arial" charset="0"/>
                <a:ea typeface="Arial" charset="0"/>
                <a:cs typeface="Arial" charset="0"/>
              </a:defRPr>
            </a:lvl2pPr>
            <a:lvl3pPr marL="1143000" indent="-228600">
              <a:defRPr sz="2400">
                <a:solidFill>
                  <a:schemeClr val="bg1"/>
                </a:solidFill>
                <a:latin typeface="Arial" charset="0"/>
                <a:ea typeface="Arial" charset="0"/>
                <a:cs typeface="Arial" charset="0"/>
              </a:defRPr>
            </a:lvl3pPr>
            <a:lvl4pPr marL="1600200" indent="-228600">
              <a:defRPr sz="2400">
                <a:solidFill>
                  <a:schemeClr val="bg1"/>
                </a:solidFill>
                <a:latin typeface="Arial" charset="0"/>
                <a:ea typeface="Arial" charset="0"/>
                <a:cs typeface="Arial" charset="0"/>
              </a:defRPr>
            </a:lvl4pPr>
            <a:lvl5pPr marL="2057400" indent="-228600">
              <a:defRPr sz="2400">
                <a:solidFill>
                  <a:schemeClr val="bg1"/>
                </a:solidFill>
                <a:latin typeface="Arial" charset="0"/>
                <a:ea typeface="Arial" charset="0"/>
                <a:cs typeface="Arial" charset="0"/>
              </a:defRPr>
            </a:lvl5pPr>
            <a:lvl6pPr marL="2514600" indent="-228600" defTabSz="4572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defTabSz="4572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defTabSz="4572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defTabSz="4572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lnSpc>
                <a:spcPct val="58000"/>
              </a:lnSpc>
              <a:buClr>
                <a:srgbClr val="000000"/>
              </a:buClr>
              <a:buSzPct val="100000"/>
              <a:buFont typeface="Arial" charset="0"/>
              <a:buNone/>
            </a:pPr>
            <a:endParaRPr lang="en-US" altLang="en-US"/>
          </a:p>
        </p:txBody>
      </p:sp>
      <p:sp>
        <p:nvSpPr>
          <p:cNvPr id="22535" name="AutoShape 6"/>
          <p:cNvSpPr>
            <a:spLocks noChangeArrowheads="1"/>
          </p:cNvSpPr>
          <p:nvPr/>
        </p:nvSpPr>
        <p:spPr bwMode="auto">
          <a:xfrm>
            <a:off x="0" y="0"/>
            <a:ext cx="7315200" cy="9601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Arial" charset="0"/>
                <a:ea typeface="Arial" charset="0"/>
                <a:cs typeface="Arial" charset="0"/>
              </a:defRPr>
            </a:lvl1pPr>
            <a:lvl2pPr marL="742950" indent="-285750">
              <a:defRPr sz="2400">
                <a:solidFill>
                  <a:schemeClr val="bg1"/>
                </a:solidFill>
                <a:latin typeface="Arial" charset="0"/>
                <a:ea typeface="Arial" charset="0"/>
                <a:cs typeface="Arial" charset="0"/>
              </a:defRPr>
            </a:lvl2pPr>
            <a:lvl3pPr marL="1143000" indent="-228600">
              <a:defRPr sz="2400">
                <a:solidFill>
                  <a:schemeClr val="bg1"/>
                </a:solidFill>
                <a:latin typeface="Arial" charset="0"/>
                <a:ea typeface="Arial" charset="0"/>
                <a:cs typeface="Arial" charset="0"/>
              </a:defRPr>
            </a:lvl3pPr>
            <a:lvl4pPr marL="1600200" indent="-228600">
              <a:defRPr sz="2400">
                <a:solidFill>
                  <a:schemeClr val="bg1"/>
                </a:solidFill>
                <a:latin typeface="Arial" charset="0"/>
                <a:ea typeface="Arial" charset="0"/>
                <a:cs typeface="Arial" charset="0"/>
              </a:defRPr>
            </a:lvl4pPr>
            <a:lvl5pPr marL="2057400" indent="-228600">
              <a:defRPr sz="2400">
                <a:solidFill>
                  <a:schemeClr val="bg1"/>
                </a:solidFill>
                <a:latin typeface="Arial" charset="0"/>
                <a:ea typeface="Arial" charset="0"/>
                <a:cs typeface="Arial" charset="0"/>
              </a:defRPr>
            </a:lvl5pPr>
            <a:lvl6pPr marL="2514600" indent="-228600" defTabSz="4572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defTabSz="4572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defTabSz="4572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defTabSz="4572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lnSpc>
                <a:spcPct val="58000"/>
              </a:lnSpc>
              <a:buClr>
                <a:srgbClr val="000000"/>
              </a:buClr>
              <a:buSzPct val="100000"/>
              <a:buFont typeface="Arial" charset="0"/>
              <a:buNone/>
            </a:pPr>
            <a:endParaRPr lang="en-US" altLang="en-US"/>
          </a:p>
        </p:txBody>
      </p:sp>
      <p:sp>
        <p:nvSpPr>
          <p:cNvPr id="22536" name="AutoShape 7"/>
          <p:cNvSpPr>
            <a:spLocks noChangeArrowheads="1"/>
          </p:cNvSpPr>
          <p:nvPr/>
        </p:nvSpPr>
        <p:spPr bwMode="auto">
          <a:xfrm>
            <a:off x="0" y="0"/>
            <a:ext cx="7315200" cy="9601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Arial" charset="0"/>
                <a:ea typeface="Arial" charset="0"/>
                <a:cs typeface="Arial" charset="0"/>
              </a:defRPr>
            </a:lvl1pPr>
            <a:lvl2pPr marL="742950" indent="-285750">
              <a:defRPr sz="2400">
                <a:solidFill>
                  <a:schemeClr val="bg1"/>
                </a:solidFill>
                <a:latin typeface="Arial" charset="0"/>
                <a:ea typeface="Arial" charset="0"/>
                <a:cs typeface="Arial" charset="0"/>
              </a:defRPr>
            </a:lvl2pPr>
            <a:lvl3pPr marL="1143000" indent="-228600">
              <a:defRPr sz="2400">
                <a:solidFill>
                  <a:schemeClr val="bg1"/>
                </a:solidFill>
                <a:latin typeface="Arial" charset="0"/>
                <a:ea typeface="Arial" charset="0"/>
                <a:cs typeface="Arial" charset="0"/>
              </a:defRPr>
            </a:lvl3pPr>
            <a:lvl4pPr marL="1600200" indent="-228600">
              <a:defRPr sz="2400">
                <a:solidFill>
                  <a:schemeClr val="bg1"/>
                </a:solidFill>
                <a:latin typeface="Arial" charset="0"/>
                <a:ea typeface="Arial" charset="0"/>
                <a:cs typeface="Arial" charset="0"/>
              </a:defRPr>
            </a:lvl4pPr>
            <a:lvl5pPr marL="2057400" indent="-228600">
              <a:defRPr sz="2400">
                <a:solidFill>
                  <a:schemeClr val="bg1"/>
                </a:solidFill>
                <a:latin typeface="Arial" charset="0"/>
                <a:ea typeface="Arial" charset="0"/>
                <a:cs typeface="Arial" charset="0"/>
              </a:defRPr>
            </a:lvl5pPr>
            <a:lvl6pPr marL="2514600" indent="-228600" defTabSz="4572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defTabSz="4572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defTabSz="4572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defTabSz="4572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lnSpc>
                <a:spcPct val="58000"/>
              </a:lnSpc>
              <a:buClr>
                <a:srgbClr val="000000"/>
              </a:buClr>
              <a:buSzPct val="100000"/>
              <a:buFont typeface="Arial" charset="0"/>
              <a:buNone/>
            </a:pPr>
            <a:endParaRPr lang="en-US" altLang="en-US"/>
          </a:p>
        </p:txBody>
      </p:sp>
      <p:sp>
        <p:nvSpPr>
          <p:cNvPr id="13321" name="Rectangle 8"/>
          <p:cNvSpPr>
            <a:spLocks noGrp="1" noRot="1" noChangeAspect="1" noChangeArrowheads="1"/>
          </p:cNvSpPr>
          <p:nvPr>
            <p:ph type="sldImg"/>
          </p:nvPr>
        </p:nvSpPr>
        <p:spPr bwMode="auto">
          <a:xfrm>
            <a:off x="0" y="-8061325"/>
            <a:ext cx="0" cy="175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sp>
      <p:sp>
        <p:nvSpPr>
          <p:cNvPr id="2057" name="Rectangle 9"/>
          <p:cNvSpPr>
            <a:spLocks noGrp="1" noChangeArrowheads="1"/>
          </p:cNvSpPr>
          <p:nvPr>
            <p:ph type="body"/>
          </p:nvPr>
        </p:nvSpPr>
        <p:spPr bwMode="auto">
          <a:xfrm>
            <a:off x="731838" y="4560888"/>
            <a:ext cx="5838825" cy="43180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12970843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15363"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9072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33795"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485098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35843"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202918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37891"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03908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39939"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50913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41987"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401276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44035"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945403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46083"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6018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48131"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60343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17411"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66400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19459"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8102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21507"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813457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23555"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490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25603"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1593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27651"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13897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29699"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111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257300" y="730250"/>
            <a:ext cx="4800600" cy="3600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ndParaRPr>
          </a:p>
        </p:txBody>
      </p:sp>
      <p:sp>
        <p:nvSpPr>
          <p:cNvPr id="31747" name="Rectangle 2"/>
          <p:cNvSpPr>
            <a:spLocks noGrp="1" noChangeArrowheads="1"/>
          </p:cNvSpPr>
          <p:nvPr>
            <p:ph type="body"/>
          </p:nvPr>
        </p:nvSpPr>
        <p:spPr>
          <a:xfrm>
            <a:off x="731838" y="4560888"/>
            <a:ext cx="5840412"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4210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CE56CB42-3A11-574D-B88B-2D7566EB7403}" type="slidenum">
              <a:rPr lang="en-GB" altLang="en-US"/>
              <a:pPr/>
              <a:t>‹#›</a:t>
            </a:fld>
            <a:endParaRPr lang="en-GB" altLang="en-US"/>
          </a:p>
        </p:txBody>
      </p:sp>
    </p:spTree>
    <p:extLst>
      <p:ext uri="{BB962C8B-B14F-4D97-AF65-F5344CB8AC3E}">
        <p14:creationId xmlns:p14="http://schemas.microsoft.com/office/powerpoint/2010/main" val="24031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CA112FD6-35DE-434D-9144-7B93C355E13F}" type="slidenum">
              <a:rPr lang="en-GB" altLang="en-US"/>
              <a:pPr/>
              <a:t>‹#›</a:t>
            </a:fld>
            <a:endParaRPr lang="en-GB" altLang="en-US"/>
          </a:p>
        </p:txBody>
      </p:sp>
    </p:spTree>
    <p:extLst>
      <p:ext uri="{BB962C8B-B14F-4D97-AF65-F5344CB8AC3E}">
        <p14:creationId xmlns:p14="http://schemas.microsoft.com/office/powerpoint/2010/main" val="125827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4225"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32290183-DD19-8646-B2CD-39EA8855D0DC}" type="slidenum">
              <a:rPr lang="en-GB" altLang="en-US"/>
              <a:pPr/>
              <a:t>‹#›</a:t>
            </a:fld>
            <a:endParaRPr lang="en-GB" altLang="en-US"/>
          </a:p>
        </p:txBody>
      </p:sp>
    </p:spTree>
    <p:extLst>
      <p:ext uri="{BB962C8B-B14F-4D97-AF65-F5344CB8AC3E}">
        <p14:creationId xmlns:p14="http://schemas.microsoft.com/office/powerpoint/2010/main" val="160075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8D2C6E9D-9C32-9B44-9E43-F88F5292BC31}" type="slidenum">
              <a:rPr lang="en-GB" altLang="en-US"/>
              <a:pPr/>
              <a:t>‹#›</a:t>
            </a:fld>
            <a:endParaRPr lang="en-GB" altLang="en-US"/>
          </a:p>
        </p:txBody>
      </p:sp>
    </p:spTree>
    <p:extLst>
      <p:ext uri="{BB962C8B-B14F-4D97-AF65-F5344CB8AC3E}">
        <p14:creationId xmlns:p14="http://schemas.microsoft.com/office/powerpoint/2010/main" val="170071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8DF3D70B-7067-F341-AD14-81DBDC54CE62}" type="slidenum">
              <a:rPr lang="en-GB" altLang="en-US"/>
              <a:pPr/>
              <a:t>‹#›</a:t>
            </a:fld>
            <a:endParaRPr lang="en-GB" altLang="en-US"/>
          </a:p>
        </p:txBody>
      </p:sp>
    </p:spTree>
    <p:extLst>
      <p:ext uri="{BB962C8B-B14F-4D97-AF65-F5344CB8AC3E}">
        <p14:creationId xmlns:p14="http://schemas.microsoft.com/office/powerpoint/2010/main" val="880688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2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600200"/>
            <a:ext cx="40322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3C480A86-6D6F-0C4E-85CC-FDFE48DCC752}" type="slidenum">
              <a:rPr lang="en-GB" altLang="en-US"/>
              <a:pPr/>
              <a:t>‹#›</a:t>
            </a:fld>
            <a:endParaRPr lang="en-GB" altLang="en-US"/>
          </a:p>
        </p:txBody>
      </p:sp>
    </p:spTree>
    <p:extLst>
      <p:ext uri="{BB962C8B-B14F-4D97-AF65-F5344CB8AC3E}">
        <p14:creationId xmlns:p14="http://schemas.microsoft.com/office/powerpoint/2010/main" val="126864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3C8302CE-5900-0742-945F-4947989B4A9E}" type="slidenum">
              <a:rPr lang="en-GB" altLang="en-US"/>
              <a:pPr/>
              <a:t>‹#›</a:t>
            </a:fld>
            <a:endParaRPr lang="en-GB" altLang="en-US"/>
          </a:p>
        </p:txBody>
      </p:sp>
    </p:spTree>
    <p:extLst>
      <p:ext uri="{BB962C8B-B14F-4D97-AF65-F5344CB8AC3E}">
        <p14:creationId xmlns:p14="http://schemas.microsoft.com/office/powerpoint/2010/main" val="187550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1A2C0C6E-0A16-C143-B129-9964735CF8DC}" type="slidenum">
              <a:rPr lang="en-GB" altLang="en-US"/>
              <a:pPr/>
              <a:t>‹#›</a:t>
            </a:fld>
            <a:endParaRPr lang="en-GB" altLang="en-US"/>
          </a:p>
        </p:txBody>
      </p:sp>
    </p:spTree>
    <p:extLst>
      <p:ext uri="{BB962C8B-B14F-4D97-AF65-F5344CB8AC3E}">
        <p14:creationId xmlns:p14="http://schemas.microsoft.com/office/powerpoint/2010/main" val="86191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581C2C74-0A77-2443-9872-3624BB3111F4}" type="slidenum">
              <a:rPr lang="en-GB" altLang="en-US"/>
              <a:pPr/>
              <a:t>‹#›</a:t>
            </a:fld>
            <a:endParaRPr lang="en-GB" altLang="en-US"/>
          </a:p>
        </p:txBody>
      </p:sp>
    </p:spTree>
    <p:extLst>
      <p:ext uri="{BB962C8B-B14F-4D97-AF65-F5344CB8AC3E}">
        <p14:creationId xmlns:p14="http://schemas.microsoft.com/office/powerpoint/2010/main" val="147042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4CCAD436-2FD2-0B49-A5CC-1B4D20DD4CBA}" type="slidenum">
              <a:rPr lang="en-GB" altLang="en-US"/>
              <a:pPr/>
              <a:t>‹#›</a:t>
            </a:fld>
            <a:endParaRPr lang="en-GB" altLang="en-US"/>
          </a:p>
        </p:txBody>
      </p:sp>
    </p:spTree>
    <p:extLst>
      <p:ext uri="{BB962C8B-B14F-4D97-AF65-F5344CB8AC3E}">
        <p14:creationId xmlns:p14="http://schemas.microsoft.com/office/powerpoint/2010/main" val="19400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D3639F1F-37A9-9946-9161-84C5BE25082E}" type="slidenum">
              <a:rPr lang="en-GB" altLang="en-US"/>
              <a:pPr/>
              <a:t>‹#›</a:t>
            </a:fld>
            <a:endParaRPr lang="en-GB" altLang="en-US"/>
          </a:p>
        </p:txBody>
      </p:sp>
    </p:spTree>
    <p:extLst>
      <p:ext uri="{BB962C8B-B14F-4D97-AF65-F5344CB8AC3E}">
        <p14:creationId xmlns:p14="http://schemas.microsoft.com/office/powerpoint/2010/main" val="77374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169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457200" y="1600200"/>
            <a:ext cx="82169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Text Box 3"/>
          <p:cNvSpPr txBox="1">
            <a:spLocks noChangeArrowheads="1"/>
          </p:cNvSpPr>
          <p:nvPr/>
        </p:nvSpPr>
        <p:spPr bwMode="auto">
          <a:xfrm>
            <a:off x="457200" y="6307138"/>
            <a:ext cx="2132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Arial" charset="0"/>
                <a:ea typeface="Arial" charset="0"/>
                <a:cs typeface="Arial" charset="0"/>
              </a:defRPr>
            </a:lvl1pPr>
            <a:lvl2pPr marL="742950" indent="-285750">
              <a:defRPr sz="2400">
                <a:solidFill>
                  <a:schemeClr val="bg1"/>
                </a:solidFill>
                <a:latin typeface="Arial" charset="0"/>
                <a:ea typeface="Arial" charset="0"/>
                <a:cs typeface="Arial" charset="0"/>
              </a:defRPr>
            </a:lvl2pPr>
            <a:lvl3pPr marL="1143000" indent="-228600">
              <a:defRPr sz="2400">
                <a:solidFill>
                  <a:schemeClr val="bg1"/>
                </a:solidFill>
                <a:latin typeface="Arial" charset="0"/>
                <a:ea typeface="Arial" charset="0"/>
                <a:cs typeface="Arial" charset="0"/>
              </a:defRPr>
            </a:lvl3pPr>
            <a:lvl4pPr marL="1600200" indent="-228600">
              <a:defRPr sz="2400">
                <a:solidFill>
                  <a:schemeClr val="bg1"/>
                </a:solidFill>
                <a:latin typeface="Arial" charset="0"/>
                <a:ea typeface="Arial" charset="0"/>
                <a:cs typeface="Arial" charset="0"/>
              </a:defRPr>
            </a:lvl4pPr>
            <a:lvl5pPr marL="2057400" indent="-228600">
              <a:defRPr sz="2400">
                <a:solidFill>
                  <a:schemeClr val="bg1"/>
                </a:solidFill>
                <a:latin typeface="Arial" charset="0"/>
                <a:ea typeface="Arial" charset="0"/>
                <a:cs typeface="Arial" charset="0"/>
              </a:defRPr>
            </a:lvl5pPr>
            <a:lvl6pPr marL="2514600" indent="-228600" defTabSz="4572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defTabSz="4572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defTabSz="4572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defTabSz="4572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lnSpc>
                <a:spcPct val="58000"/>
              </a:lnSpc>
              <a:buClr>
                <a:srgbClr val="000000"/>
              </a:buClr>
              <a:buSzPct val="100000"/>
              <a:buFont typeface="Arial" charset="0"/>
              <a:buNone/>
            </a:pPr>
            <a:endParaRPr lang="en-US" altLang="en-US"/>
          </a:p>
        </p:txBody>
      </p:sp>
      <p:sp>
        <p:nvSpPr>
          <p:cNvPr id="1029" name="Text Box 4"/>
          <p:cNvSpPr txBox="1">
            <a:spLocks noChangeArrowheads="1"/>
          </p:cNvSpPr>
          <p:nvPr/>
        </p:nvSpPr>
        <p:spPr bwMode="auto">
          <a:xfrm>
            <a:off x="3124200" y="6308725"/>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Arial" charset="0"/>
                <a:ea typeface="Arial" charset="0"/>
                <a:cs typeface="Arial" charset="0"/>
              </a:defRPr>
            </a:lvl1pPr>
            <a:lvl2pPr marL="742950" indent="-285750">
              <a:defRPr sz="2400">
                <a:solidFill>
                  <a:schemeClr val="bg1"/>
                </a:solidFill>
                <a:latin typeface="Arial" charset="0"/>
                <a:ea typeface="Arial" charset="0"/>
                <a:cs typeface="Arial" charset="0"/>
              </a:defRPr>
            </a:lvl2pPr>
            <a:lvl3pPr marL="1143000" indent="-228600">
              <a:defRPr sz="2400">
                <a:solidFill>
                  <a:schemeClr val="bg1"/>
                </a:solidFill>
                <a:latin typeface="Arial" charset="0"/>
                <a:ea typeface="Arial" charset="0"/>
                <a:cs typeface="Arial" charset="0"/>
              </a:defRPr>
            </a:lvl3pPr>
            <a:lvl4pPr marL="1600200" indent="-228600">
              <a:defRPr sz="2400">
                <a:solidFill>
                  <a:schemeClr val="bg1"/>
                </a:solidFill>
                <a:latin typeface="Arial" charset="0"/>
                <a:ea typeface="Arial" charset="0"/>
                <a:cs typeface="Arial" charset="0"/>
              </a:defRPr>
            </a:lvl4pPr>
            <a:lvl5pPr marL="2057400" indent="-228600">
              <a:defRPr sz="2400">
                <a:solidFill>
                  <a:schemeClr val="bg1"/>
                </a:solidFill>
                <a:latin typeface="Arial" charset="0"/>
                <a:ea typeface="Arial" charset="0"/>
                <a:cs typeface="Arial" charset="0"/>
              </a:defRPr>
            </a:lvl5pPr>
            <a:lvl6pPr marL="2514600" indent="-228600" defTabSz="457200" eaLnBrk="0" fontAlgn="base" hangingPunct="0">
              <a:spcBef>
                <a:spcPct val="0"/>
              </a:spcBef>
              <a:spcAft>
                <a:spcPct val="0"/>
              </a:spcAft>
              <a:defRPr sz="2400">
                <a:solidFill>
                  <a:schemeClr val="bg1"/>
                </a:solidFill>
                <a:latin typeface="Arial" charset="0"/>
                <a:ea typeface="Arial" charset="0"/>
                <a:cs typeface="Arial" charset="0"/>
              </a:defRPr>
            </a:lvl6pPr>
            <a:lvl7pPr marL="2971800" indent="-228600" defTabSz="457200" eaLnBrk="0" fontAlgn="base" hangingPunct="0">
              <a:spcBef>
                <a:spcPct val="0"/>
              </a:spcBef>
              <a:spcAft>
                <a:spcPct val="0"/>
              </a:spcAft>
              <a:defRPr sz="2400">
                <a:solidFill>
                  <a:schemeClr val="bg1"/>
                </a:solidFill>
                <a:latin typeface="Arial" charset="0"/>
                <a:ea typeface="Arial" charset="0"/>
                <a:cs typeface="Arial" charset="0"/>
              </a:defRPr>
            </a:lvl7pPr>
            <a:lvl8pPr marL="3429000" indent="-228600" defTabSz="457200" eaLnBrk="0" fontAlgn="base" hangingPunct="0">
              <a:spcBef>
                <a:spcPct val="0"/>
              </a:spcBef>
              <a:spcAft>
                <a:spcPct val="0"/>
              </a:spcAft>
              <a:defRPr sz="2400">
                <a:solidFill>
                  <a:schemeClr val="bg1"/>
                </a:solidFill>
                <a:latin typeface="Arial" charset="0"/>
                <a:ea typeface="Arial" charset="0"/>
                <a:cs typeface="Arial" charset="0"/>
              </a:defRPr>
            </a:lvl8pPr>
            <a:lvl9pPr marL="3886200" indent="-228600" defTabSz="4572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lnSpc>
                <a:spcPct val="58000"/>
              </a:lnSpc>
              <a:buClr>
                <a:srgbClr val="000000"/>
              </a:buClr>
              <a:buSzPct val="100000"/>
              <a:buFont typeface="Arial" charset="0"/>
              <a:buNone/>
            </a:pPr>
            <a:endParaRPr lang="en-US" altLang="en-US"/>
          </a:p>
        </p:txBody>
      </p:sp>
      <p:sp>
        <p:nvSpPr>
          <p:cNvPr id="2" name="Rectangle 5"/>
          <p:cNvSpPr>
            <a:spLocks noGrp="1" noChangeArrowheads="1"/>
          </p:cNvSpPr>
          <p:nvPr>
            <p:ph type="sldNum"/>
          </p:nvPr>
        </p:nvSpPr>
        <p:spPr bwMode="auto">
          <a:xfrm>
            <a:off x="6553200" y="6356350"/>
            <a:ext cx="2120900" cy="35242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eaLnBrk="1" hangingPunct="1">
              <a:buClr>
                <a:srgbClr val="898989"/>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898989"/>
                </a:solidFill>
                <a:latin typeface="Calibri" charset="0"/>
              </a:defRPr>
            </a:lvl1pPr>
          </a:lstStyle>
          <a:p>
            <a:fld id="{05D1EB83-1DC0-3F4C-9B24-7C22D471DF7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116000"/>
        </a:lnSpc>
        <a:spcBef>
          <a:spcPct val="0"/>
        </a:spcBef>
        <a:spcAft>
          <a:spcPct val="0"/>
        </a:spcAft>
        <a:buClr>
          <a:srgbClr val="000000"/>
        </a:buClr>
        <a:buSzPct val="100000"/>
        <a:buFont typeface="Calibri" charset="0"/>
        <a:defRPr sz="4400">
          <a:solidFill>
            <a:srgbClr val="000000"/>
          </a:solidFill>
          <a:latin typeface="+mj-lt"/>
          <a:ea typeface="Arial Unicode MS" charset="0"/>
          <a:cs typeface="+mj-cs"/>
        </a:defRPr>
      </a:lvl1pPr>
      <a:lvl2pPr algn="ctr" defTabSz="457200" rtl="0" eaLnBrk="0" fontAlgn="base" hangingPunct="0">
        <a:lnSpc>
          <a:spcPct val="116000"/>
        </a:lnSpc>
        <a:spcBef>
          <a:spcPct val="0"/>
        </a:spcBef>
        <a:spcAft>
          <a:spcPct val="0"/>
        </a:spcAft>
        <a:buClr>
          <a:srgbClr val="000000"/>
        </a:buClr>
        <a:buSzPct val="100000"/>
        <a:buFont typeface="Calibri" charset="0"/>
        <a:defRPr sz="4400">
          <a:solidFill>
            <a:srgbClr val="000000"/>
          </a:solidFill>
          <a:latin typeface="Calibri" charset="0"/>
          <a:ea typeface="Arial Unicode MS" charset="0"/>
          <a:cs typeface="Arial Unicode MS" charset="0"/>
        </a:defRPr>
      </a:lvl2pPr>
      <a:lvl3pPr algn="ctr" defTabSz="457200" rtl="0" eaLnBrk="0" fontAlgn="base" hangingPunct="0">
        <a:lnSpc>
          <a:spcPct val="116000"/>
        </a:lnSpc>
        <a:spcBef>
          <a:spcPct val="0"/>
        </a:spcBef>
        <a:spcAft>
          <a:spcPct val="0"/>
        </a:spcAft>
        <a:buClr>
          <a:srgbClr val="000000"/>
        </a:buClr>
        <a:buSzPct val="100000"/>
        <a:buFont typeface="Calibri" charset="0"/>
        <a:defRPr sz="4400">
          <a:solidFill>
            <a:srgbClr val="000000"/>
          </a:solidFill>
          <a:latin typeface="Calibri" charset="0"/>
          <a:ea typeface="Arial Unicode MS" charset="0"/>
          <a:cs typeface="Arial Unicode MS" charset="0"/>
        </a:defRPr>
      </a:lvl3pPr>
      <a:lvl4pPr algn="ctr" defTabSz="457200" rtl="0" eaLnBrk="0" fontAlgn="base" hangingPunct="0">
        <a:lnSpc>
          <a:spcPct val="116000"/>
        </a:lnSpc>
        <a:spcBef>
          <a:spcPct val="0"/>
        </a:spcBef>
        <a:spcAft>
          <a:spcPct val="0"/>
        </a:spcAft>
        <a:buClr>
          <a:srgbClr val="000000"/>
        </a:buClr>
        <a:buSzPct val="100000"/>
        <a:buFont typeface="Calibri" charset="0"/>
        <a:defRPr sz="4400">
          <a:solidFill>
            <a:srgbClr val="000000"/>
          </a:solidFill>
          <a:latin typeface="Calibri" charset="0"/>
          <a:ea typeface="Arial Unicode MS" charset="0"/>
          <a:cs typeface="Arial Unicode MS" charset="0"/>
        </a:defRPr>
      </a:lvl4pPr>
      <a:lvl5pPr algn="ctr" defTabSz="457200" rtl="0" eaLnBrk="0" fontAlgn="base" hangingPunct="0">
        <a:lnSpc>
          <a:spcPct val="116000"/>
        </a:lnSpc>
        <a:spcBef>
          <a:spcPct val="0"/>
        </a:spcBef>
        <a:spcAft>
          <a:spcPct val="0"/>
        </a:spcAft>
        <a:buClr>
          <a:srgbClr val="000000"/>
        </a:buClr>
        <a:buSzPct val="100000"/>
        <a:buFont typeface="Calibri" charset="0"/>
        <a:defRPr sz="4400">
          <a:solidFill>
            <a:srgbClr val="000000"/>
          </a:solidFill>
          <a:latin typeface="Calibri" charset="0"/>
          <a:ea typeface="Arial Unicode MS" charset="0"/>
          <a:cs typeface="Arial Unicode MS" charset="0"/>
        </a:defRPr>
      </a:lvl5pPr>
      <a:lvl6pPr marL="457200" algn="ctr" defTabSz="457200" rtl="0" eaLnBrk="0" fontAlgn="base" hangingPunct="0">
        <a:lnSpc>
          <a:spcPct val="116000"/>
        </a:lnSpc>
        <a:spcBef>
          <a:spcPct val="0"/>
        </a:spcBef>
        <a:spcAft>
          <a:spcPct val="0"/>
        </a:spcAft>
        <a:buClr>
          <a:srgbClr val="000000"/>
        </a:buClr>
        <a:buSzPct val="100000"/>
        <a:buFont typeface="Calibri" charset="0"/>
        <a:defRPr sz="4400">
          <a:solidFill>
            <a:srgbClr val="000000"/>
          </a:solidFill>
          <a:latin typeface="Calibri" charset="0"/>
          <a:cs typeface="Arial Unicode MS" charset="0"/>
        </a:defRPr>
      </a:lvl6pPr>
      <a:lvl7pPr marL="914400" algn="ctr" defTabSz="457200" rtl="0" eaLnBrk="0" fontAlgn="base" hangingPunct="0">
        <a:lnSpc>
          <a:spcPct val="116000"/>
        </a:lnSpc>
        <a:spcBef>
          <a:spcPct val="0"/>
        </a:spcBef>
        <a:spcAft>
          <a:spcPct val="0"/>
        </a:spcAft>
        <a:buClr>
          <a:srgbClr val="000000"/>
        </a:buClr>
        <a:buSzPct val="100000"/>
        <a:buFont typeface="Calibri" charset="0"/>
        <a:defRPr sz="4400">
          <a:solidFill>
            <a:srgbClr val="000000"/>
          </a:solidFill>
          <a:latin typeface="Calibri" charset="0"/>
          <a:cs typeface="Arial Unicode MS" charset="0"/>
        </a:defRPr>
      </a:lvl7pPr>
      <a:lvl8pPr marL="1371600" algn="ctr" defTabSz="457200" rtl="0" eaLnBrk="0" fontAlgn="base" hangingPunct="0">
        <a:lnSpc>
          <a:spcPct val="116000"/>
        </a:lnSpc>
        <a:spcBef>
          <a:spcPct val="0"/>
        </a:spcBef>
        <a:spcAft>
          <a:spcPct val="0"/>
        </a:spcAft>
        <a:buClr>
          <a:srgbClr val="000000"/>
        </a:buClr>
        <a:buSzPct val="100000"/>
        <a:buFont typeface="Calibri" charset="0"/>
        <a:defRPr sz="4400">
          <a:solidFill>
            <a:srgbClr val="000000"/>
          </a:solidFill>
          <a:latin typeface="Calibri" charset="0"/>
          <a:cs typeface="Arial Unicode MS" charset="0"/>
        </a:defRPr>
      </a:lvl8pPr>
      <a:lvl9pPr marL="1828800" algn="ctr" defTabSz="457200" rtl="0" eaLnBrk="0" fontAlgn="base" hangingPunct="0">
        <a:lnSpc>
          <a:spcPct val="116000"/>
        </a:lnSpc>
        <a:spcBef>
          <a:spcPct val="0"/>
        </a:spcBef>
        <a:spcAft>
          <a:spcPct val="0"/>
        </a:spcAft>
        <a:buClr>
          <a:srgbClr val="000000"/>
        </a:buClr>
        <a:buSzPct val="100000"/>
        <a:buFont typeface="Calibri" charset="0"/>
        <a:defRPr sz="4400">
          <a:solidFill>
            <a:srgbClr val="000000"/>
          </a:solidFill>
          <a:latin typeface="Calibri" charset="0"/>
          <a:cs typeface="Arial Unicode MS" charset="0"/>
        </a:defRPr>
      </a:lvl9pPr>
    </p:titleStyle>
    <p:bodyStyle>
      <a:lvl1pPr marL="330200" indent="-330200" algn="l" defTabSz="457200" rtl="0" eaLnBrk="0" fontAlgn="base" hangingPunct="0">
        <a:lnSpc>
          <a:spcPct val="116000"/>
        </a:lnSpc>
        <a:spcBef>
          <a:spcPts val="800"/>
        </a:spcBef>
        <a:spcAft>
          <a:spcPct val="0"/>
        </a:spcAft>
        <a:buClr>
          <a:srgbClr val="000000"/>
        </a:buClr>
        <a:buSzPct val="100000"/>
        <a:buFont typeface="Arial" charset="0"/>
        <a:buChar char="•"/>
        <a:defRPr sz="3200">
          <a:solidFill>
            <a:srgbClr val="000000"/>
          </a:solidFill>
          <a:latin typeface="+mn-lt"/>
          <a:ea typeface="Arial Unicode MS" charset="0"/>
          <a:cs typeface="+mn-cs"/>
        </a:defRPr>
      </a:lvl1pPr>
      <a:lvl2pPr marL="730250" indent="-273050" algn="l" defTabSz="457200" rtl="0" eaLnBrk="0" fontAlgn="base" hangingPunct="0">
        <a:lnSpc>
          <a:spcPct val="116000"/>
        </a:lnSpc>
        <a:spcBef>
          <a:spcPts val="700"/>
        </a:spcBef>
        <a:spcAft>
          <a:spcPct val="0"/>
        </a:spcAft>
        <a:buClr>
          <a:srgbClr val="000000"/>
        </a:buClr>
        <a:buSzPct val="100000"/>
        <a:buFont typeface="Arial" charset="0"/>
        <a:buChar char="–"/>
        <a:defRPr sz="2800">
          <a:solidFill>
            <a:srgbClr val="000000"/>
          </a:solidFill>
          <a:latin typeface="+mn-lt"/>
          <a:ea typeface="Arial Unicode MS" charset="0"/>
          <a:cs typeface="+mn-cs"/>
        </a:defRPr>
      </a:lvl2pPr>
      <a:lvl3pPr marL="1143000" indent="-228600" algn="l" defTabSz="457200" rtl="0" eaLnBrk="0" fontAlgn="base" hangingPunct="0">
        <a:lnSpc>
          <a:spcPct val="116000"/>
        </a:lnSpc>
        <a:spcBef>
          <a:spcPts val="600"/>
        </a:spcBef>
        <a:spcAft>
          <a:spcPct val="0"/>
        </a:spcAft>
        <a:buClr>
          <a:srgbClr val="000000"/>
        </a:buClr>
        <a:buSzPct val="100000"/>
        <a:buFont typeface="Arial" charset="0"/>
        <a:buChar char="•"/>
        <a:defRPr sz="2400">
          <a:solidFill>
            <a:srgbClr val="000000"/>
          </a:solidFill>
          <a:latin typeface="+mn-lt"/>
          <a:ea typeface="Arial Unicode MS" charset="0"/>
          <a:cs typeface="+mn-cs"/>
        </a:defRPr>
      </a:lvl3pPr>
      <a:lvl4pPr marL="1600200" indent="-228600" algn="l" defTabSz="457200" rtl="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mn-lt"/>
          <a:ea typeface="Arial Unicode MS" charset="0"/>
          <a:cs typeface="+mn-cs"/>
        </a:defRPr>
      </a:lvl4pPr>
      <a:lvl5pPr marL="2057400" indent="-228600" algn="l" defTabSz="457200" rtl="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mn-lt"/>
          <a:ea typeface="Arial Unicode MS" charset="0"/>
          <a:cs typeface="+mn-cs"/>
        </a:defRPr>
      </a:lvl5pPr>
      <a:lvl6pPr marL="2514600" indent="-228600" algn="l" defTabSz="457200" rtl="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57200" rtl="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57200" rtl="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57200" rtl="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609600" y="430213"/>
            <a:ext cx="7924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100000"/>
              </a:lnSpc>
              <a:spcBef>
                <a:spcPct val="0"/>
              </a:spcBef>
              <a:buFont typeface="Calibri" charset="0"/>
              <a:buNone/>
            </a:pPr>
            <a:r>
              <a:rPr lang="en-GB" altLang="en-US" sz="3600">
                <a:ea typeface="Arial" charset="0"/>
                <a:cs typeface="Arial" charset="0"/>
              </a:rPr>
              <a:t>A Simple Quiz for Alice 3.2: </a:t>
            </a:r>
          </a:p>
          <a:p>
            <a:pPr algn="ctr" eaLnBrk="1" hangingPunct="1">
              <a:lnSpc>
                <a:spcPct val="100000"/>
              </a:lnSpc>
              <a:spcBef>
                <a:spcPct val="0"/>
              </a:spcBef>
              <a:buFont typeface="Calibri" charset="0"/>
              <a:buNone/>
            </a:pPr>
            <a:r>
              <a:rPr lang="en-GB" altLang="en-US" sz="2400">
                <a:ea typeface="Arial" charset="0"/>
                <a:cs typeface="Arial" charset="0"/>
              </a:rPr>
              <a:t>Ask User Functions.</a:t>
            </a:r>
          </a:p>
        </p:txBody>
      </p:sp>
      <p:sp>
        <p:nvSpPr>
          <p:cNvPr id="14339" name="Text Box 2"/>
          <p:cNvSpPr txBox="1">
            <a:spLocks noChangeArrowheads="1"/>
          </p:cNvSpPr>
          <p:nvPr/>
        </p:nvSpPr>
        <p:spPr bwMode="auto">
          <a:xfrm>
            <a:off x="1447800" y="4800600"/>
            <a:ext cx="63246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102000"/>
              </a:lnSpc>
              <a:spcBef>
                <a:spcPct val="0"/>
              </a:spcBef>
              <a:buFont typeface="Arial" charset="0"/>
              <a:buNone/>
            </a:pPr>
            <a:r>
              <a:rPr lang="en-GB" altLang="en-US" sz="1800">
                <a:solidFill>
                  <a:srgbClr val="000090"/>
                </a:solidFill>
                <a:ea typeface="Arial" charset="0"/>
                <a:cs typeface="Arial" charset="0"/>
              </a:rPr>
              <a:t>By Lana Dyck</a:t>
            </a:r>
          </a:p>
          <a:p>
            <a:pPr algn="ctr" eaLnBrk="1" hangingPunct="1">
              <a:lnSpc>
                <a:spcPct val="102000"/>
              </a:lnSpc>
              <a:spcBef>
                <a:spcPct val="0"/>
              </a:spcBef>
              <a:buFont typeface="Arial" charset="0"/>
              <a:buNone/>
            </a:pPr>
            <a:r>
              <a:rPr lang="en-GB" altLang="en-US" sz="1800">
                <a:solidFill>
                  <a:srgbClr val="000090"/>
                </a:solidFill>
                <a:ea typeface="Arial" charset="0"/>
                <a:cs typeface="Arial" charset="0"/>
              </a:rPr>
              <a:t>under the direction of Professor Susan Rodger</a:t>
            </a:r>
          </a:p>
          <a:p>
            <a:pPr algn="ctr" eaLnBrk="1" hangingPunct="1">
              <a:lnSpc>
                <a:spcPct val="102000"/>
              </a:lnSpc>
              <a:spcBef>
                <a:spcPct val="0"/>
              </a:spcBef>
              <a:buFont typeface="Arial" charset="0"/>
              <a:buNone/>
            </a:pPr>
            <a:r>
              <a:rPr lang="en-GB" altLang="en-US" sz="1800">
                <a:solidFill>
                  <a:srgbClr val="000090"/>
                </a:solidFill>
                <a:ea typeface="Arial" charset="0"/>
                <a:cs typeface="Arial" charset="0"/>
              </a:rPr>
              <a:t>Duke University </a:t>
            </a:r>
          </a:p>
          <a:p>
            <a:pPr algn="ctr" eaLnBrk="1" hangingPunct="1">
              <a:lnSpc>
                <a:spcPct val="102000"/>
              </a:lnSpc>
              <a:spcBef>
                <a:spcPct val="0"/>
              </a:spcBef>
              <a:buFont typeface="Arial" charset="0"/>
              <a:buNone/>
            </a:pPr>
            <a:r>
              <a:rPr lang="en-GB" altLang="en-US" sz="1800">
                <a:solidFill>
                  <a:srgbClr val="000090"/>
                </a:solidFill>
                <a:ea typeface="Arial" charset="0"/>
                <a:cs typeface="Arial" charset="0"/>
              </a:rPr>
              <a:t>June 2009, added Part 2 July 2011, </a:t>
            </a:r>
          </a:p>
          <a:p>
            <a:pPr algn="ctr" eaLnBrk="1" hangingPunct="1">
              <a:lnSpc>
                <a:spcPct val="102000"/>
              </a:lnSpc>
              <a:spcBef>
                <a:spcPct val="0"/>
              </a:spcBef>
              <a:buFont typeface="Arial" charset="0"/>
              <a:buNone/>
            </a:pPr>
            <a:r>
              <a:rPr lang="en-GB" altLang="en-US" sz="1800">
                <a:solidFill>
                  <a:srgbClr val="000090"/>
                </a:solidFill>
                <a:ea typeface="Arial" charset="0"/>
                <a:cs typeface="Arial" charset="0"/>
              </a:rPr>
              <a:t>Edited for Alice 3 use and Part 3,4 added by Anh Trinh July 2016</a:t>
            </a:r>
          </a:p>
        </p:txBody>
      </p:sp>
      <p:pic>
        <p:nvPicPr>
          <p:cNvPr id="2" name="Picture 1"/>
          <p:cNvPicPr>
            <a:picLocks noChangeAspect="1"/>
          </p:cNvPicPr>
          <p:nvPr/>
        </p:nvPicPr>
        <p:blipFill>
          <a:blip r:embed="rId3"/>
          <a:stretch>
            <a:fillRect/>
          </a:stretch>
        </p:blipFill>
        <p:spPr>
          <a:xfrm>
            <a:off x="2422525" y="1623820"/>
            <a:ext cx="4375150" cy="2946865"/>
          </a:xfrm>
          <a:prstGeom prst="rect">
            <a:avLst/>
          </a:prstGeom>
          <a:effectLst>
            <a:softEdge rad="63500"/>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2457450"/>
            <a:ext cx="86995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 Box 1"/>
          <p:cNvSpPr txBox="1">
            <a:spLocks noChangeArrowheads="1"/>
          </p:cNvSpPr>
          <p:nvPr/>
        </p:nvSpPr>
        <p:spPr bwMode="auto">
          <a:xfrm>
            <a:off x="527050" y="782638"/>
            <a:ext cx="80772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2000">
                <a:ea typeface="Arial" charset="0"/>
                <a:cs typeface="Arial" charset="0"/>
              </a:rPr>
              <a:t>Now lets make a question that asks the user for a true or false response.</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Drop in a comment and type in: </a:t>
            </a:r>
            <a:r>
              <a:rPr lang="en-GB" altLang="en-US" sz="2000" i="1">
                <a:solidFill>
                  <a:srgbClr val="0000FF"/>
                </a:solidFill>
                <a:ea typeface="Arial" charset="0"/>
                <a:cs typeface="Arial" charset="0"/>
              </a:rPr>
              <a:t>Question 2</a:t>
            </a:r>
          </a:p>
          <a:p>
            <a:pPr eaLnBrk="1" hangingPunct="1">
              <a:lnSpc>
                <a:spcPct val="100000"/>
              </a:lnSpc>
              <a:spcBef>
                <a:spcPct val="0"/>
              </a:spcBef>
              <a:buFont typeface="Calibri" charset="0"/>
              <a:buNone/>
            </a:pPr>
            <a:r>
              <a:rPr lang="en-GB" altLang="en-US" sz="2000">
                <a:ea typeface="Arial" charset="0"/>
                <a:cs typeface="Arial" charset="0"/>
              </a:rPr>
              <a:t>Click on </a:t>
            </a:r>
            <a:r>
              <a:rPr lang="en-GB" altLang="en-US" sz="2000">
                <a:solidFill>
                  <a:srgbClr val="FF0000"/>
                </a:solidFill>
                <a:ea typeface="Arial" charset="0"/>
                <a:cs typeface="Arial" charset="0"/>
              </a:rPr>
              <a:t>penguin</a:t>
            </a:r>
            <a:r>
              <a:rPr lang="en-GB" altLang="en-US" sz="2000">
                <a:ea typeface="Arial" charset="0"/>
                <a:cs typeface="Arial" charset="0"/>
              </a:rPr>
              <a:t> in the object tree, have it </a:t>
            </a:r>
            <a:r>
              <a:rPr lang="en-GB" altLang="en-US" sz="2000">
                <a:solidFill>
                  <a:srgbClr val="FF0000"/>
                </a:solidFill>
                <a:ea typeface="Arial" charset="0"/>
                <a:cs typeface="Arial" charset="0"/>
              </a:rPr>
              <a:t>say</a:t>
            </a:r>
            <a:r>
              <a:rPr lang="en-GB" altLang="en-US" sz="2000">
                <a:ea typeface="Arial" charset="0"/>
                <a:cs typeface="Arial" charset="0"/>
              </a:rPr>
              <a:t>:  </a:t>
            </a:r>
            <a:r>
              <a:rPr lang="en-GB" altLang="en-US" sz="2000" i="1">
                <a:solidFill>
                  <a:srgbClr val="0000FF"/>
                </a:solidFill>
                <a:ea typeface="Arial" charset="0"/>
                <a:cs typeface="Arial" charset="0"/>
              </a:rPr>
              <a:t>Are there more chickens than penguins?   </a:t>
            </a:r>
            <a:r>
              <a:rPr lang="en-GB" altLang="en-US" sz="2000">
                <a:ea typeface="Arial" charset="0"/>
                <a:cs typeface="Arial" charset="0"/>
              </a:rPr>
              <a:t>and set the duration to 2 seconds.</a:t>
            </a:r>
          </a:p>
        </p:txBody>
      </p:sp>
      <p:sp>
        <p:nvSpPr>
          <p:cNvPr id="32771" name="Text Box 2"/>
          <p:cNvSpPr txBox="1">
            <a:spLocks noChangeArrowheads="1"/>
          </p:cNvSpPr>
          <p:nvPr/>
        </p:nvSpPr>
        <p:spPr bwMode="auto">
          <a:xfrm>
            <a:off x="5943600" y="3429000"/>
            <a:ext cx="2971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
        <p:nvSpPr>
          <p:cNvPr id="32772" name="AutoShape 3"/>
          <p:cNvSpPr>
            <a:spLocks noChangeArrowheads="1"/>
          </p:cNvSpPr>
          <p:nvPr/>
        </p:nvSpPr>
        <p:spPr bwMode="auto">
          <a:xfrm>
            <a:off x="2438400" y="228600"/>
            <a:ext cx="4267200" cy="3810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5: </a:t>
            </a:r>
            <a:r>
              <a:rPr lang="en-GB" altLang="en-US" sz="1800" b="1">
                <a:latin typeface="Arial" charset="0"/>
                <a:ea typeface="Arial" charset="0"/>
                <a:cs typeface="Arial" charset="0"/>
              </a:rPr>
              <a:t>Question #2</a:t>
            </a:r>
          </a:p>
        </p:txBody>
      </p:sp>
      <p:sp>
        <p:nvSpPr>
          <p:cNvPr id="32773" name="Text Box 4"/>
          <p:cNvSpPr txBox="1">
            <a:spLocks noChangeArrowheads="1"/>
          </p:cNvSpPr>
          <p:nvPr/>
        </p:nvSpPr>
        <p:spPr bwMode="auto">
          <a:xfrm>
            <a:off x="381000" y="3886200"/>
            <a:ext cx="46482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2000">
                <a:ea typeface="Arial" charset="0"/>
                <a:cs typeface="Arial" charset="0"/>
              </a:rPr>
              <a:t>We need a variable to store the boolean information we get from the user.</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Drag in </a:t>
            </a:r>
            <a:r>
              <a:rPr lang="en-GB" altLang="en-US" sz="2000">
                <a:solidFill>
                  <a:srgbClr val="FF0000"/>
                </a:solidFill>
                <a:ea typeface="Arial" charset="0"/>
                <a:cs typeface="Arial" charset="0"/>
              </a:rPr>
              <a:t>variable</a:t>
            </a:r>
            <a:r>
              <a:rPr lang="en-GB" altLang="en-US" sz="2000">
                <a:ea typeface="Arial" charset="0"/>
                <a:cs typeface="Arial" charset="0"/>
              </a:rPr>
              <a:t> button from the bottom of  the window . </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Name it </a:t>
            </a:r>
            <a:r>
              <a:rPr lang="en-GB" altLang="en-US" sz="2000" i="1">
                <a:solidFill>
                  <a:srgbClr val="0000FF"/>
                </a:solidFill>
                <a:ea typeface="Arial" charset="0"/>
                <a:cs typeface="Arial" charset="0"/>
              </a:rPr>
              <a:t>answerBoolean</a:t>
            </a:r>
            <a:r>
              <a:rPr lang="en-GB" altLang="en-US" sz="2000">
                <a:ea typeface="Arial" charset="0"/>
                <a:cs typeface="Arial" charset="0"/>
              </a:rPr>
              <a:t>. </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Select </a:t>
            </a:r>
            <a:r>
              <a:rPr lang="en-GB" altLang="en-US" sz="2000">
                <a:solidFill>
                  <a:srgbClr val="FF0000"/>
                </a:solidFill>
                <a:ea typeface="Arial" charset="0"/>
                <a:cs typeface="Arial" charset="0"/>
              </a:rPr>
              <a:t>Boolean </a:t>
            </a:r>
            <a:r>
              <a:rPr lang="en-GB" altLang="en-US" sz="2000">
                <a:solidFill>
                  <a:schemeClr val="tx1"/>
                </a:solidFill>
                <a:ea typeface="Arial" charset="0"/>
                <a:cs typeface="Arial" charset="0"/>
              </a:rPr>
              <a:t>and </a:t>
            </a:r>
            <a:r>
              <a:rPr lang="en-GB" altLang="en-US" sz="2000">
                <a:ea typeface="Arial" charset="0"/>
                <a:cs typeface="Arial" charset="0"/>
              </a:rPr>
              <a:t>Click </a:t>
            </a:r>
            <a:r>
              <a:rPr lang="en-GB" altLang="en-US" sz="2000">
                <a:solidFill>
                  <a:srgbClr val="FF0000"/>
                </a:solidFill>
                <a:ea typeface="Arial" charset="0"/>
                <a:cs typeface="Arial" charset="0"/>
              </a:rPr>
              <a:t>OK</a:t>
            </a:r>
            <a:r>
              <a:rPr lang="en-GB" altLang="en-US" sz="2000">
                <a:ea typeface="Arial" charset="0"/>
                <a:cs typeface="Arial" charset="0"/>
              </a:rPr>
              <a:t>.</a:t>
            </a:r>
          </a:p>
        </p:txBody>
      </p:sp>
      <p:sp>
        <p:nvSpPr>
          <p:cNvPr id="32774" name="AutoShape 7"/>
          <p:cNvSpPr>
            <a:spLocks noChangeArrowheads="1"/>
          </p:cNvSpPr>
          <p:nvPr/>
        </p:nvSpPr>
        <p:spPr bwMode="auto">
          <a:xfrm>
            <a:off x="6248400" y="3429000"/>
            <a:ext cx="914400" cy="336550"/>
          </a:xfrm>
          <a:prstGeom prst="roundRect">
            <a:avLst>
              <a:gd name="adj" fmla="val 468"/>
            </a:avLst>
          </a:prstGeom>
          <a:noFill/>
          <a:ln w="3672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pic>
        <p:nvPicPr>
          <p:cNvPr id="3277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86200"/>
            <a:ext cx="3743325"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30513"/>
            <a:ext cx="72771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 Box 1"/>
          <p:cNvSpPr txBox="1">
            <a:spLocks noChangeArrowheads="1"/>
          </p:cNvSpPr>
          <p:nvPr/>
        </p:nvSpPr>
        <p:spPr bwMode="auto">
          <a:xfrm>
            <a:off x="76200" y="1181100"/>
            <a:ext cx="90678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2400">
                <a:ea typeface="Arial" charset="0"/>
                <a:cs typeface="Arial" charset="0"/>
              </a:rPr>
              <a:t>In the penguin's functions, drag and drop the “</a:t>
            </a:r>
            <a:r>
              <a:rPr lang="en-GB" altLang="en-US" sz="2400">
                <a:solidFill>
                  <a:srgbClr val="FF0000"/>
                </a:solidFill>
                <a:ea typeface="Arial" charset="0"/>
                <a:cs typeface="Arial" charset="0"/>
              </a:rPr>
              <a:t>getBooleanFromUser”</a:t>
            </a:r>
            <a:r>
              <a:rPr lang="en-GB" altLang="en-US" sz="2400">
                <a:ea typeface="Arial" charset="0"/>
                <a:cs typeface="Arial" charset="0"/>
              </a:rPr>
              <a:t> over the </a:t>
            </a:r>
            <a:r>
              <a:rPr lang="en-GB" altLang="en-US" sz="2400">
                <a:solidFill>
                  <a:srgbClr val="FF0000"/>
                </a:solidFill>
                <a:ea typeface="Arial" charset="0"/>
                <a:cs typeface="Arial" charset="0"/>
              </a:rPr>
              <a:t>true</a:t>
            </a:r>
            <a:r>
              <a:rPr lang="en-GB" altLang="en-US" sz="2400">
                <a:ea typeface="Arial" charset="0"/>
                <a:cs typeface="Arial" charset="0"/>
              </a:rPr>
              <a:t>.</a:t>
            </a:r>
          </a:p>
          <a:p>
            <a:pPr eaLnBrk="1" hangingPunct="1">
              <a:lnSpc>
                <a:spcPct val="100000"/>
              </a:lnSpc>
              <a:spcBef>
                <a:spcPct val="0"/>
              </a:spcBef>
              <a:buFont typeface="Calibri" charset="0"/>
              <a:buNone/>
            </a:pPr>
            <a:endParaRPr lang="en-GB" altLang="en-US" sz="2400">
              <a:ea typeface="Arial" charset="0"/>
              <a:cs typeface="Arial" charset="0"/>
            </a:endParaRPr>
          </a:p>
          <a:p>
            <a:pPr eaLnBrk="1" hangingPunct="1">
              <a:lnSpc>
                <a:spcPct val="100000"/>
              </a:lnSpc>
              <a:spcBef>
                <a:spcPct val="0"/>
              </a:spcBef>
              <a:buFont typeface="Calibri" charset="0"/>
              <a:buNone/>
            </a:pPr>
            <a:r>
              <a:rPr lang="en-GB" altLang="en-US" sz="2400">
                <a:ea typeface="Arial" charset="0"/>
                <a:cs typeface="Arial" charset="0"/>
              </a:rPr>
              <a:t>Type in:  </a:t>
            </a:r>
            <a:r>
              <a:rPr lang="en-GB" altLang="en-US" sz="2400" i="1">
                <a:solidFill>
                  <a:srgbClr val="0000FF"/>
                </a:solidFill>
                <a:ea typeface="Arial" charset="0"/>
                <a:cs typeface="Arial" charset="0"/>
              </a:rPr>
              <a:t>Click on true and false</a:t>
            </a:r>
            <a:r>
              <a:rPr lang="en-GB" altLang="en-US" sz="2400">
                <a:ea typeface="Arial" charset="0"/>
                <a:cs typeface="Arial" charset="0"/>
              </a:rPr>
              <a:t>.</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p:txBody>
      </p:sp>
      <p:sp>
        <p:nvSpPr>
          <p:cNvPr id="34819" name="AutoShape 3"/>
          <p:cNvSpPr>
            <a:spLocks noChangeArrowheads="1"/>
          </p:cNvSpPr>
          <p:nvPr/>
        </p:nvSpPr>
        <p:spPr bwMode="auto">
          <a:xfrm>
            <a:off x="2438400" y="457200"/>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5: </a:t>
            </a:r>
            <a:r>
              <a:rPr lang="en-GB" altLang="en-US" sz="1800" b="1">
                <a:latin typeface="Arial" charset="0"/>
                <a:ea typeface="Arial" charset="0"/>
                <a:cs typeface="Arial" charset="0"/>
              </a:rPr>
              <a:t>Question #2</a:t>
            </a:r>
          </a:p>
          <a:p>
            <a:pPr algn="ctr" eaLnBrk="1" hangingPunct="1">
              <a:lnSpc>
                <a:spcPct val="93000"/>
              </a:lnSpc>
              <a:spcBef>
                <a:spcPct val="0"/>
              </a:spcBef>
              <a:buFont typeface="Arial" charset="0"/>
              <a:buNone/>
            </a:pPr>
            <a:r>
              <a:rPr lang="en-GB" altLang="en-US" sz="1800" b="1">
                <a:latin typeface="Arial" charset="0"/>
                <a:ea typeface="Arial" charset="0"/>
                <a:cs typeface="Arial" charset="0"/>
              </a:rPr>
              <a:t>Continued...</a:t>
            </a:r>
          </a:p>
        </p:txBody>
      </p:sp>
      <p:sp>
        <p:nvSpPr>
          <p:cNvPr id="34820" name="Oval 8"/>
          <p:cNvSpPr>
            <a:spLocks noChangeArrowheads="1"/>
          </p:cNvSpPr>
          <p:nvPr/>
        </p:nvSpPr>
        <p:spPr bwMode="auto">
          <a:xfrm>
            <a:off x="838200" y="5181600"/>
            <a:ext cx="2400300" cy="228600"/>
          </a:xfrm>
          <a:prstGeom prst="ellipse">
            <a:avLst/>
          </a:prstGeom>
          <a:noFill/>
          <a:ln w="3672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
        <p:nvSpPr>
          <p:cNvPr id="34821" name="Line 9"/>
          <p:cNvSpPr>
            <a:spLocks noChangeShapeType="1"/>
          </p:cNvSpPr>
          <p:nvPr/>
        </p:nvSpPr>
        <p:spPr bwMode="auto">
          <a:xfrm>
            <a:off x="3203575" y="5295900"/>
            <a:ext cx="1825625" cy="190500"/>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304800" y="990600"/>
            <a:ext cx="8382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2000">
                <a:ea typeface="Arial" charset="0"/>
                <a:cs typeface="Arial" charset="0"/>
              </a:rPr>
              <a:t>Now we will add in our responses to the answer in another If/Else statement.</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Drag and drop an </a:t>
            </a:r>
            <a:r>
              <a:rPr lang="en-GB" altLang="en-US" sz="2000">
                <a:solidFill>
                  <a:srgbClr val="FF0000"/>
                </a:solidFill>
                <a:ea typeface="Arial" charset="0"/>
                <a:cs typeface="Arial" charset="0"/>
              </a:rPr>
              <a:t>If/Else</a:t>
            </a:r>
            <a:r>
              <a:rPr lang="en-GB" altLang="en-US" sz="2000">
                <a:ea typeface="Arial" charset="0"/>
                <a:cs typeface="Arial" charset="0"/>
              </a:rPr>
              <a:t> </a:t>
            </a:r>
          </a:p>
          <a:p>
            <a:pPr eaLnBrk="1" hangingPunct="1">
              <a:lnSpc>
                <a:spcPct val="100000"/>
              </a:lnSpc>
              <a:spcBef>
                <a:spcPct val="0"/>
              </a:spcBef>
              <a:buFont typeface="Calibri" charset="0"/>
              <a:buNone/>
            </a:pPr>
            <a:r>
              <a:rPr lang="en-GB" altLang="en-US" sz="2000">
                <a:ea typeface="Arial" charset="0"/>
                <a:cs typeface="Arial" charset="0"/>
              </a:rPr>
              <a:t>statement and select </a:t>
            </a:r>
            <a:r>
              <a:rPr lang="en-GB" altLang="en-US" sz="2000">
                <a:solidFill>
                  <a:srgbClr val="FF0000"/>
                </a:solidFill>
                <a:ea typeface="Arial" charset="0"/>
                <a:cs typeface="Arial" charset="0"/>
              </a:rPr>
              <a:t>answerBoolean</a:t>
            </a:r>
            <a:r>
              <a:rPr lang="en-GB" altLang="en-US" sz="2000">
                <a:ea typeface="Arial" charset="0"/>
                <a:cs typeface="Arial" charset="0"/>
              </a:rPr>
              <a:t>.</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The If question accepts just the variable because answerBoolean is a boolean type. </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endParaRPr lang="en-GB" altLang="en-US" sz="2000">
              <a:ea typeface="Arial" charset="0"/>
              <a:cs typeface="Arial" charset="0"/>
            </a:endParaRPr>
          </a:p>
        </p:txBody>
      </p:sp>
      <p:sp>
        <p:nvSpPr>
          <p:cNvPr id="36866" name="AutoShape 3"/>
          <p:cNvSpPr>
            <a:spLocks noChangeArrowheads="1"/>
          </p:cNvSpPr>
          <p:nvPr/>
        </p:nvSpPr>
        <p:spPr bwMode="auto">
          <a:xfrm>
            <a:off x="2438400" y="149225"/>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5: </a:t>
            </a:r>
            <a:r>
              <a:rPr lang="en-GB" altLang="en-US" sz="1800" b="1">
                <a:latin typeface="Arial" charset="0"/>
                <a:ea typeface="Arial" charset="0"/>
                <a:cs typeface="Arial" charset="0"/>
              </a:rPr>
              <a:t>Question #2</a:t>
            </a:r>
          </a:p>
          <a:p>
            <a:pPr algn="ctr" eaLnBrk="1" hangingPunct="1">
              <a:lnSpc>
                <a:spcPct val="93000"/>
              </a:lnSpc>
              <a:spcBef>
                <a:spcPct val="0"/>
              </a:spcBef>
              <a:buFont typeface="Arial" charset="0"/>
              <a:buNone/>
            </a:pPr>
            <a:r>
              <a:rPr lang="en-GB" altLang="en-US" sz="1800" b="1">
                <a:latin typeface="Arial" charset="0"/>
                <a:ea typeface="Arial" charset="0"/>
                <a:cs typeface="Arial" charset="0"/>
              </a:rPr>
              <a:t>Continued...</a:t>
            </a:r>
          </a:p>
        </p:txBody>
      </p:sp>
      <p:sp>
        <p:nvSpPr>
          <p:cNvPr id="36867" name="AutoShape 5"/>
          <p:cNvSpPr>
            <a:spLocks noChangeArrowheads="1"/>
          </p:cNvSpPr>
          <p:nvPr/>
        </p:nvSpPr>
        <p:spPr bwMode="auto">
          <a:xfrm>
            <a:off x="4800600" y="4572000"/>
            <a:ext cx="3886200" cy="1143000"/>
          </a:xfrm>
          <a:prstGeom prst="roundRect">
            <a:avLst>
              <a:gd name="adj" fmla="val 74"/>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pic>
        <p:nvPicPr>
          <p:cNvPr id="368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443038"/>
            <a:ext cx="44196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650" y="3917950"/>
            <a:ext cx="89027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1038225" y="1447800"/>
            <a:ext cx="7086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2400">
                <a:ea typeface="Arial" charset="0"/>
                <a:cs typeface="Arial" charset="0"/>
              </a:rPr>
              <a:t>Now complete the question #2 by adding in the procedures as shown below:</a:t>
            </a:r>
            <a:endParaRPr lang="en-GB" altLang="en-US" sz="1800">
              <a:ea typeface="Arial" charset="0"/>
              <a:cs typeface="Arial" charset="0"/>
            </a:endParaRPr>
          </a:p>
        </p:txBody>
      </p:sp>
      <p:sp>
        <p:nvSpPr>
          <p:cNvPr id="38914" name="Text Box 2"/>
          <p:cNvSpPr txBox="1">
            <a:spLocks noChangeArrowheads="1"/>
          </p:cNvSpPr>
          <p:nvPr/>
        </p:nvSpPr>
        <p:spPr bwMode="auto">
          <a:xfrm>
            <a:off x="5943600" y="3429000"/>
            <a:ext cx="2971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
        <p:nvSpPr>
          <p:cNvPr id="38915" name="AutoShape 3"/>
          <p:cNvSpPr>
            <a:spLocks noChangeArrowheads="1"/>
          </p:cNvSpPr>
          <p:nvPr/>
        </p:nvSpPr>
        <p:spPr bwMode="auto">
          <a:xfrm>
            <a:off x="2438400" y="457200"/>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5: </a:t>
            </a:r>
            <a:r>
              <a:rPr lang="en-GB" altLang="en-US" sz="1800" b="1">
                <a:latin typeface="Arial" charset="0"/>
                <a:ea typeface="Arial" charset="0"/>
                <a:cs typeface="Arial" charset="0"/>
              </a:rPr>
              <a:t>Question #2</a:t>
            </a:r>
          </a:p>
          <a:p>
            <a:pPr algn="ctr" eaLnBrk="1" hangingPunct="1">
              <a:lnSpc>
                <a:spcPct val="93000"/>
              </a:lnSpc>
              <a:spcBef>
                <a:spcPct val="0"/>
              </a:spcBef>
              <a:buFont typeface="Arial" charset="0"/>
              <a:buNone/>
            </a:pPr>
            <a:r>
              <a:rPr lang="en-GB" altLang="en-US" sz="1800" b="1">
                <a:latin typeface="Arial" charset="0"/>
                <a:ea typeface="Arial" charset="0"/>
                <a:cs typeface="Arial" charset="0"/>
              </a:rPr>
              <a:t>Continued...</a:t>
            </a:r>
          </a:p>
        </p:txBody>
      </p:sp>
      <p:sp>
        <p:nvSpPr>
          <p:cNvPr id="38916" name="AutoShape 4"/>
          <p:cNvSpPr>
            <a:spLocks noChangeArrowheads="1"/>
          </p:cNvSpPr>
          <p:nvPr/>
        </p:nvSpPr>
        <p:spPr bwMode="auto">
          <a:xfrm>
            <a:off x="4800600" y="4572000"/>
            <a:ext cx="3886200" cy="2057400"/>
          </a:xfrm>
          <a:prstGeom prst="roundRect">
            <a:avLst>
              <a:gd name="adj" fmla="val 74"/>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
        <p:nvSpPr>
          <p:cNvPr id="38917" name="Text Box 5"/>
          <p:cNvSpPr txBox="1">
            <a:spLocks noChangeArrowheads="1"/>
          </p:cNvSpPr>
          <p:nvPr/>
        </p:nvSpPr>
        <p:spPr bwMode="auto">
          <a:xfrm>
            <a:off x="2168525" y="4860925"/>
            <a:ext cx="34544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2400">
                <a:ea typeface="Arial" charset="0"/>
                <a:cs typeface="Arial" charset="0"/>
              </a:rPr>
              <a:t>Run your world to take the two question quiz.</a:t>
            </a:r>
          </a:p>
          <a:p>
            <a:pPr eaLnBrk="1" hangingPunct="1">
              <a:lnSpc>
                <a:spcPct val="100000"/>
              </a:lnSpc>
              <a:spcBef>
                <a:spcPct val="0"/>
              </a:spcBef>
              <a:buFont typeface="Calibri" charset="0"/>
              <a:buNone/>
            </a:pPr>
            <a:r>
              <a:rPr lang="en-GB" altLang="en-US" sz="2400">
                <a:ea typeface="Arial" charset="0"/>
                <a:cs typeface="Arial" charset="0"/>
              </a:rPr>
              <a:t> </a:t>
            </a:r>
          </a:p>
          <a:p>
            <a:pPr eaLnBrk="1" hangingPunct="1">
              <a:lnSpc>
                <a:spcPct val="100000"/>
              </a:lnSpc>
              <a:spcBef>
                <a:spcPct val="0"/>
              </a:spcBef>
              <a:buFont typeface="Calibri" charset="0"/>
              <a:buNone/>
            </a:pPr>
            <a:endParaRPr lang="en-GB" altLang="en-US" sz="1800">
              <a:ea typeface="Arial" charset="0"/>
              <a:cs typeface="Arial" charset="0"/>
            </a:endParaRPr>
          </a:p>
        </p:txBody>
      </p:sp>
      <p:pic>
        <p:nvPicPr>
          <p:cNvPr id="389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0850" y="2387600"/>
            <a:ext cx="57023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9413" y="5080000"/>
            <a:ext cx="1143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679450" y="762000"/>
            <a:ext cx="76200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2000">
                <a:ea typeface="Arial" charset="0"/>
                <a:cs typeface="Arial" charset="0"/>
              </a:rPr>
              <a:t>For our final question we will ask the user to enter a string.</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Drop in a comment and type in: </a:t>
            </a:r>
            <a:r>
              <a:rPr lang="en-GB" altLang="en-US" sz="2000" i="1">
                <a:solidFill>
                  <a:srgbClr val="0000FF"/>
                </a:solidFill>
                <a:ea typeface="Arial" charset="0"/>
                <a:cs typeface="Arial" charset="0"/>
              </a:rPr>
              <a:t>Question 3</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Click on </a:t>
            </a:r>
            <a:r>
              <a:rPr lang="en-GB" altLang="en-US" sz="2000">
                <a:solidFill>
                  <a:srgbClr val="FF0000"/>
                </a:solidFill>
                <a:ea typeface="Arial" charset="0"/>
                <a:cs typeface="Arial" charset="0"/>
              </a:rPr>
              <a:t>penguin</a:t>
            </a:r>
            <a:r>
              <a:rPr lang="en-GB" altLang="en-US" sz="2000">
                <a:ea typeface="Arial" charset="0"/>
                <a:cs typeface="Arial" charset="0"/>
              </a:rPr>
              <a:t> in the object tree, have it </a:t>
            </a:r>
          </a:p>
          <a:p>
            <a:pPr eaLnBrk="1" hangingPunct="1">
              <a:lnSpc>
                <a:spcPct val="100000"/>
              </a:lnSpc>
              <a:spcBef>
                <a:spcPct val="0"/>
              </a:spcBef>
              <a:buFont typeface="Calibri" charset="0"/>
              <a:buNone/>
            </a:pPr>
            <a:r>
              <a:rPr lang="en-GB" altLang="en-US" sz="2000">
                <a:solidFill>
                  <a:srgbClr val="FF0000"/>
                </a:solidFill>
                <a:ea typeface="Arial" charset="0"/>
                <a:cs typeface="Arial" charset="0"/>
              </a:rPr>
              <a:t>say</a:t>
            </a:r>
            <a:r>
              <a:rPr lang="en-GB" altLang="en-US" sz="2000">
                <a:ea typeface="Arial" charset="0"/>
                <a:cs typeface="Arial" charset="0"/>
              </a:rPr>
              <a:t>:  </a:t>
            </a:r>
            <a:r>
              <a:rPr lang="en-GB" altLang="en-US" sz="2000" i="1">
                <a:solidFill>
                  <a:srgbClr val="0000FF"/>
                </a:solidFill>
                <a:ea typeface="Arial" charset="0"/>
                <a:cs typeface="Arial" charset="0"/>
              </a:rPr>
              <a:t>What building are we in?   </a:t>
            </a:r>
            <a:r>
              <a:rPr lang="en-GB" altLang="en-US" sz="2000">
                <a:ea typeface="Arial" charset="0"/>
                <a:cs typeface="Arial" charset="0"/>
              </a:rPr>
              <a:t>and </a:t>
            </a:r>
          </a:p>
          <a:p>
            <a:pPr eaLnBrk="1" hangingPunct="1">
              <a:lnSpc>
                <a:spcPct val="100000"/>
              </a:lnSpc>
              <a:spcBef>
                <a:spcPct val="0"/>
              </a:spcBef>
              <a:buFont typeface="Calibri" charset="0"/>
              <a:buNone/>
            </a:pPr>
            <a:r>
              <a:rPr lang="en-GB" altLang="en-US" sz="2000">
                <a:ea typeface="Arial" charset="0"/>
                <a:cs typeface="Arial" charset="0"/>
              </a:rPr>
              <a:t>set the duration to 2 seconds.</a:t>
            </a:r>
          </a:p>
          <a:p>
            <a:pPr eaLnBrk="1" hangingPunct="1">
              <a:lnSpc>
                <a:spcPct val="100000"/>
              </a:lnSpc>
              <a:spcBef>
                <a:spcPct val="0"/>
              </a:spcBef>
              <a:buFont typeface="Calibri" charset="0"/>
              <a:buNone/>
            </a:pPr>
            <a:endParaRPr lang="en-GB" altLang="en-US" sz="1800">
              <a:ea typeface="Arial" charset="0"/>
              <a:cs typeface="Arial" charset="0"/>
            </a:endParaRPr>
          </a:p>
        </p:txBody>
      </p:sp>
      <p:sp>
        <p:nvSpPr>
          <p:cNvPr id="40962" name="Text Box 2"/>
          <p:cNvSpPr txBox="1">
            <a:spLocks noChangeArrowheads="1"/>
          </p:cNvSpPr>
          <p:nvPr/>
        </p:nvSpPr>
        <p:spPr bwMode="auto">
          <a:xfrm>
            <a:off x="5943600" y="3429000"/>
            <a:ext cx="2971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
        <p:nvSpPr>
          <p:cNvPr id="40963" name="AutoShape 3"/>
          <p:cNvSpPr>
            <a:spLocks noChangeArrowheads="1"/>
          </p:cNvSpPr>
          <p:nvPr/>
        </p:nvSpPr>
        <p:spPr bwMode="auto">
          <a:xfrm>
            <a:off x="2438400" y="228600"/>
            <a:ext cx="4267200" cy="3810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6: </a:t>
            </a:r>
            <a:r>
              <a:rPr lang="en-GB" altLang="en-US" sz="1800" b="1">
                <a:latin typeface="Arial" charset="0"/>
                <a:ea typeface="Arial" charset="0"/>
                <a:cs typeface="Arial" charset="0"/>
              </a:rPr>
              <a:t>Question #3</a:t>
            </a:r>
          </a:p>
        </p:txBody>
      </p:sp>
      <p:sp>
        <p:nvSpPr>
          <p:cNvPr id="40964" name="Text Box 4"/>
          <p:cNvSpPr txBox="1">
            <a:spLocks noChangeArrowheads="1"/>
          </p:cNvSpPr>
          <p:nvPr/>
        </p:nvSpPr>
        <p:spPr bwMode="auto">
          <a:xfrm>
            <a:off x="692150" y="3830638"/>
            <a:ext cx="777240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2000">
                <a:ea typeface="Arial" charset="0"/>
                <a:cs typeface="Arial" charset="0"/>
              </a:rPr>
              <a:t>We need a variable to store the string information we get from the user.</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Drag in the </a:t>
            </a:r>
            <a:r>
              <a:rPr lang="en-GB" altLang="en-US" sz="2000">
                <a:solidFill>
                  <a:srgbClr val="FF0000"/>
                </a:solidFill>
                <a:ea typeface="Arial" charset="0"/>
                <a:cs typeface="Arial" charset="0"/>
              </a:rPr>
              <a:t>variable</a:t>
            </a:r>
            <a:r>
              <a:rPr lang="en-GB" altLang="en-US" sz="2000">
                <a:solidFill>
                  <a:schemeClr val="tx1"/>
                </a:solidFill>
                <a:ea typeface="Arial" charset="0"/>
                <a:cs typeface="Arial" charset="0"/>
              </a:rPr>
              <a:t> button</a:t>
            </a:r>
            <a:r>
              <a:rPr lang="en-GB" altLang="en-US" sz="2000">
                <a:ea typeface="Arial" charset="0"/>
                <a:cs typeface="Arial" charset="0"/>
              </a:rPr>
              <a:t>. </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Name it </a:t>
            </a:r>
            <a:r>
              <a:rPr lang="en-GB" altLang="en-US" sz="2000" i="1">
                <a:solidFill>
                  <a:srgbClr val="0000FF"/>
                </a:solidFill>
                <a:ea typeface="Arial" charset="0"/>
                <a:cs typeface="Arial" charset="0"/>
              </a:rPr>
              <a:t>answerString</a:t>
            </a:r>
            <a:r>
              <a:rPr lang="en-GB" altLang="en-US" sz="2000">
                <a:ea typeface="Arial" charset="0"/>
                <a:cs typeface="Arial" charset="0"/>
              </a:rPr>
              <a:t>. </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Select </a:t>
            </a:r>
            <a:r>
              <a:rPr lang="en-GB" altLang="en-US" sz="2000">
                <a:solidFill>
                  <a:srgbClr val="FF0000"/>
                </a:solidFill>
                <a:ea typeface="Arial" charset="0"/>
                <a:cs typeface="Arial" charset="0"/>
              </a:rPr>
              <a:t>TextString </a:t>
            </a:r>
            <a:r>
              <a:rPr lang="en-GB" altLang="en-US" sz="2000">
                <a:ea typeface="Arial" charset="0"/>
                <a:cs typeface="Arial" charset="0"/>
              </a:rPr>
              <a:t>and </a:t>
            </a:r>
            <a:r>
              <a:rPr lang="en-GB" altLang="en-US" sz="2000">
                <a:solidFill>
                  <a:srgbClr val="FF0000"/>
                </a:solidFill>
                <a:ea typeface="Arial" charset="0"/>
                <a:cs typeface="Arial" charset="0"/>
              </a:rPr>
              <a:t>‘hello’ </a:t>
            </a:r>
            <a:r>
              <a:rPr lang="en-GB" altLang="en-US" sz="2000">
                <a:solidFill>
                  <a:schemeClr val="tx1"/>
                </a:solidFill>
                <a:ea typeface="Arial" charset="0"/>
                <a:cs typeface="Arial" charset="0"/>
              </a:rPr>
              <a:t>in initializer</a:t>
            </a:r>
            <a:endParaRPr lang="en-GB" altLang="en-US" sz="2000">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Click </a:t>
            </a:r>
            <a:r>
              <a:rPr lang="en-GB" altLang="en-US" sz="2000">
                <a:solidFill>
                  <a:srgbClr val="FF0000"/>
                </a:solidFill>
                <a:ea typeface="Arial" charset="0"/>
                <a:cs typeface="Arial" charset="0"/>
              </a:rPr>
              <a:t>OK</a:t>
            </a:r>
            <a:r>
              <a:rPr lang="en-GB" altLang="en-US" sz="2000">
                <a:ea typeface="Arial" charset="0"/>
                <a:cs typeface="Arial" charset="0"/>
              </a:rPr>
              <a:t>.</a:t>
            </a:r>
          </a:p>
        </p:txBody>
      </p:sp>
      <p:sp>
        <p:nvSpPr>
          <p:cNvPr id="40965" name="Text Box 5"/>
          <p:cNvSpPr txBox="1">
            <a:spLocks noChangeArrowheads="1"/>
          </p:cNvSpPr>
          <p:nvPr/>
        </p:nvSpPr>
        <p:spPr bwMode="auto">
          <a:xfrm>
            <a:off x="5854700" y="1446213"/>
            <a:ext cx="2743200" cy="1571625"/>
          </a:xfrm>
          <a:prstGeom prst="rect">
            <a:avLst/>
          </a:prstGeom>
          <a:solidFill>
            <a:srgbClr val="FFFFFF"/>
          </a:solidFill>
          <a:ln w="25560">
            <a:solidFill>
              <a:srgbClr val="C0504D"/>
            </a:solidFill>
            <a:miter lim="800000"/>
            <a:headEnd/>
            <a:tailEnd/>
          </a:ln>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Arial" charset="0"/>
              <a:buNone/>
            </a:pPr>
            <a:r>
              <a:rPr lang="en-GB" altLang="en-US" sz="1600">
                <a:solidFill>
                  <a:srgbClr val="FF0000"/>
                </a:solidFill>
                <a:ea typeface="Arial" charset="0"/>
                <a:cs typeface="Arial" charset="0"/>
              </a:rPr>
              <a:t>Note: </a:t>
            </a:r>
            <a:r>
              <a:rPr lang="en-GB" altLang="en-US" sz="1600">
                <a:ea typeface="Arial" charset="0"/>
                <a:cs typeface="Arial" charset="0"/>
              </a:rPr>
              <a:t> A string is a set of letters or characters. A space is considered a character so be careful if you have a space at the end of your word or sentence.</a:t>
            </a:r>
          </a:p>
        </p:txBody>
      </p:sp>
      <p:pic>
        <p:nvPicPr>
          <p:cNvPr id="409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 y="3079750"/>
            <a:ext cx="87249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7938" y="4186238"/>
            <a:ext cx="3602037"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685800" y="1228725"/>
            <a:ext cx="8001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2400">
                <a:ea typeface="Arial" charset="0"/>
                <a:cs typeface="Arial" charset="0"/>
              </a:rPr>
              <a:t>In the penguin's functions, </a:t>
            </a:r>
          </a:p>
          <a:p>
            <a:pPr eaLnBrk="1" hangingPunct="1">
              <a:lnSpc>
                <a:spcPct val="100000"/>
              </a:lnSpc>
              <a:spcBef>
                <a:spcPct val="0"/>
              </a:spcBef>
              <a:buFont typeface="Calibri" charset="0"/>
              <a:buNone/>
            </a:pPr>
            <a:r>
              <a:rPr lang="en-GB" altLang="en-US" sz="2400">
                <a:ea typeface="Arial" charset="0"/>
                <a:cs typeface="Arial" charset="0"/>
              </a:rPr>
              <a:t>drag and drop the </a:t>
            </a:r>
            <a:r>
              <a:rPr lang="en-GB" altLang="en-US" sz="2400">
                <a:solidFill>
                  <a:srgbClr val="FF0000"/>
                </a:solidFill>
                <a:ea typeface="Arial" charset="0"/>
                <a:cs typeface="Arial" charset="0"/>
              </a:rPr>
              <a:t>getStringFromUser</a:t>
            </a:r>
            <a:r>
              <a:rPr lang="en-GB" altLang="en-US" sz="2400">
                <a:ea typeface="Arial" charset="0"/>
                <a:cs typeface="Arial" charset="0"/>
              </a:rPr>
              <a:t> over the </a:t>
            </a:r>
            <a:r>
              <a:rPr lang="en-GB" altLang="en-US" sz="2400">
                <a:solidFill>
                  <a:srgbClr val="FF0000"/>
                </a:solidFill>
                <a:ea typeface="Arial" charset="0"/>
                <a:cs typeface="Arial" charset="0"/>
              </a:rPr>
              <a:t>‘hello’ string</a:t>
            </a:r>
            <a:r>
              <a:rPr lang="en-GB" altLang="en-US" sz="2400">
                <a:ea typeface="Arial" charset="0"/>
                <a:cs typeface="Arial" charset="0"/>
              </a:rPr>
              <a:t>.</a:t>
            </a:r>
          </a:p>
          <a:p>
            <a:pPr eaLnBrk="1" hangingPunct="1">
              <a:lnSpc>
                <a:spcPct val="100000"/>
              </a:lnSpc>
              <a:spcBef>
                <a:spcPct val="0"/>
              </a:spcBef>
              <a:buFont typeface="Calibri" charset="0"/>
              <a:buNone/>
            </a:pPr>
            <a:endParaRPr lang="en-GB" altLang="en-US" sz="2400">
              <a:ea typeface="Arial" charset="0"/>
              <a:cs typeface="Arial" charset="0"/>
            </a:endParaRPr>
          </a:p>
          <a:p>
            <a:pPr eaLnBrk="1" hangingPunct="1">
              <a:lnSpc>
                <a:spcPct val="100000"/>
              </a:lnSpc>
              <a:spcBef>
                <a:spcPct val="0"/>
              </a:spcBef>
              <a:buFont typeface="Calibri" charset="0"/>
              <a:buNone/>
            </a:pPr>
            <a:r>
              <a:rPr lang="en-GB" altLang="en-US" sz="2400">
                <a:ea typeface="Arial" charset="0"/>
                <a:cs typeface="Arial" charset="0"/>
              </a:rPr>
              <a:t>Type in:  </a:t>
            </a:r>
            <a:r>
              <a:rPr lang="en-GB" altLang="en-US" sz="2400" i="1">
                <a:solidFill>
                  <a:srgbClr val="0000FF"/>
                </a:solidFill>
                <a:ea typeface="Arial" charset="0"/>
                <a:cs typeface="Arial" charset="0"/>
              </a:rPr>
              <a:t>Enter acronym</a:t>
            </a:r>
            <a:r>
              <a:rPr lang="en-GB" altLang="en-US" sz="2400">
                <a:ea typeface="Arial" charset="0"/>
                <a:cs typeface="Arial" charset="0"/>
              </a:rPr>
              <a:t>.</a:t>
            </a:r>
          </a:p>
          <a:p>
            <a:pPr eaLnBrk="1" hangingPunct="1">
              <a:lnSpc>
                <a:spcPct val="100000"/>
              </a:lnSpc>
              <a:spcBef>
                <a:spcPct val="0"/>
              </a:spcBef>
              <a:buFont typeface="Calibri" charset="0"/>
              <a:buNone/>
            </a:pPr>
            <a:endParaRPr lang="en-GB" altLang="en-US" sz="24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p:txBody>
      </p:sp>
      <p:sp>
        <p:nvSpPr>
          <p:cNvPr id="43010" name="Text Box 2"/>
          <p:cNvSpPr txBox="1">
            <a:spLocks noChangeArrowheads="1"/>
          </p:cNvSpPr>
          <p:nvPr/>
        </p:nvSpPr>
        <p:spPr bwMode="auto">
          <a:xfrm>
            <a:off x="5943600" y="3429000"/>
            <a:ext cx="2971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
        <p:nvSpPr>
          <p:cNvPr id="43011" name="AutoShape 3"/>
          <p:cNvSpPr>
            <a:spLocks noChangeArrowheads="1"/>
          </p:cNvSpPr>
          <p:nvPr/>
        </p:nvSpPr>
        <p:spPr bwMode="auto">
          <a:xfrm>
            <a:off x="2438400" y="457200"/>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6: </a:t>
            </a:r>
            <a:r>
              <a:rPr lang="en-GB" altLang="en-US" sz="1800" b="1">
                <a:latin typeface="Arial" charset="0"/>
                <a:ea typeface="Arial" charset="0"/>
                <a:cs typeface="Arial" charset="0"/>
              </a:rPr>
              <a:t>Question #3</a:t>
            </a:r>
          </a:p>
          <a:p>
            <a:pPr algn="ctr" eaLnBrk="1" hangingPunct="1">
              <a:lnSpc>
                <a:spcPct val="93000"/>
              </a:lnSpc>
              <a:spcBef>
                <a:spcPct val="0"/>
              </a:spcBef>
              <a:buFont typeface="Arial" charset="0"/>
              <a:buNone/>
            </a:pPr>
            <a:r>
              <a:rPr lang="en-GB" altLang="en-US" sz="1800" b="1">
                <a:latin typeface="Arial" charset="0"/>
                <a:ea typeface="Arial" charset="0"/>
                <a:cs typeface="Arial" charset="0"/>
              </a:rPr>
              <a:t>Continued...</a:t>
            </a:r>
          </a:p>
        </p:txBody>
      </p:sp>
      <p:pic>
        <p:nvPicPr>
          <p:cNvPr id="430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763" y="3046413"/>
            <a:ext cx="8626475"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29000"/>
            <a:ext cx="77993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 Box 1"/>
          <p:cNvSpPr txBox="1">
            <a:spLocks noChangeArrowheads="1"/>
          </p:cNvSpPr>
          <p:nvPr/>
        </p:nvSpPr>
        <p:spPr bwMode="auto">
          <a:xfrm>
            <a:off x="185738" y="852488"/>
            <a:ext cx="8729662"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2000">
                <a:ea typeface="Arial" charset="0"/>
                <a:cs typeface="Arial" charset="0"/>
              </a:rPr>
              <a:t>Now we will add in our responses to the answer in another If/Else statement.</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Drag and drop an </a:t>
            </a:r>
            <a:r>
              <a:rPr lang="en-GB" altLang="en-US" sz="2000">
                <a:solidFill>
                  <a:srgbClr val="FF0000"/>
                </a:solidFill>
                <a:ea typeface="Arial" charset="0"/>
                <a:cs typeface="Arial" charset="0"/>
              </a:rPr>
              <a:t>If/Else</a:t>
            </a:r>
            <a:r>
              <a:rPr lang="en-GB" altLang="en-US" sz="2000">
                <a:ea typeface="Arial" charset="0"/>
                <a:cs typeface="Arial" charset="0"/>
              </a:rPr>
              <a:t> statement and select </a:t>
            </a:r>
            <a:r>
              <a:rPr lang="en-GB" altLang="en-US" sz="2000">
                <a:solidFill>
                  <a:srgbClr val="FF0000"/>
                </a:solidFill>
                <a:ea typeface="Arial" charset="0"/>
                <a:cs typeface="Arial" charset="0"/>
              </a:rPr>
              <a:t>true</a:t>
            </a:r>
            <a:r>
              <a:rPr lang="en-GB" altLang="en-US" sz="2000">
                <a:ea typeface="Arial" charset="0"/>
                <a:cs typeface="Arial" charset="0"/>
              </a:rPr>
              <a:t>.</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Click the down arrow in </a:t>
            </a:r>
            <a:r>
              <a:rPr lang="en-GB" altLang="en-US" sz="2000">
                <a:solidFill>
                  <a:srgbClr val="FF0000"/>
                </a:solidFill>
                <a:ea typeface="Arial" charset="0"/>
                <a:cs typeface="Arial" charset="0"/>
              </a:rPr>
              <a:t>true </a:t>
            </a:r>
            <a:r>
              <a:rPr lang="en-GB" altLang="en-US" sz="2000">
                <a:solidFill>
                  <a:schemeClr val="tx1"/>
                </a:solidFill>
                <a:ea typeface="Arial" charset="0"/>
                <a:cs typeface="Arial" charset="0"/>
              </a:rPr>
              <a:t>and select </a:t>
            </a:r>
            <a:r>
              <a:rPr lang="en-GB" altLang="en-US" sz="2000">
                <a:solidFill>
                  <a:srgbClr val="FF0000"/>
                </a:solidFill>
                <a:ea typeface="Arial" charset="0"/>
                <a:cs typeface="Arial" charset="0"/>
              </a:rPr>
              <a:t>TextString Comparison </a:t>
            </a:r>
            <a:r>
              <a:rPr lang="en-GB" altLang="en-US" sz="2000">
                <a:solidFill>
                  <a:schemeClr val="tx1"/>
                </a:solidFill>
                <a:ea typeface="Arial" charset="0"/>
                <a:cs typeface="Arial" charset="0"/>
              </a:rPr>
              <a:t>-&gt;  </a:t>
            </a:r>
            <a:r>
              <a:rPr lang="en-GB" altLang="en-US" sz="2000">
                <a:solidFill>
                  <a:srgbClr val="FF0000"/>
                </a:solidFill>
                <a:ea typeface="Arial" charset="0"/>
                <a:cs typeface="Arial" charset="0"/>
              </a:rPr>
              <a:t>???equalsIgnoreCase??? </a:t>
            </a:r>
            <a:r>
              <a:rPr lang="en-GB" altLang="en-US" sz="2000">
                <a:solidFill>
                  <a:schemeClr val="tx1"/>
                </a:solidFill>
                <a:ea typeface="Arial" charset="0"/>
                <a:cs typeface="Arial" charset="0"/>
              </a:rPr>
              <a:t>-&gt;</a:t>
            </a:r>
            <a:r>
              <a:rPr lang="en-GB" altLang="en-US" sz="2000">
                <a:solidFill>
                  <a:srgbClr val="FF0000"/>
                </a:solidFill>
                <a:ea typeface="Arial" charset="0"/>
                <a:cs typeface="Arial" charset="0"/>
              </a:rPr>
              <a:t> answerString </a:t>
            </a:r>
            <a:r>
              <a:rPr lang="en-GB" altLang="en-US" sz="2000">
                <a:solidFill>
                  <a:schemeClr val="tx1"/>
                </a:solidFill>
                <a:ea typeface="Arial" charset="0"/>
                <a:cs typeface="Arial" charset="0"/>
              </a:rPr>
              <a:t>-&gt;</a:t>
            </a:r>
            <a:r>
              <a:rPr lang="en-GB" altLang="en-US" sz="2000">
                <a:solidFill>
                  <a:srgbClr val="FF0000"/>
                </a:solidFill>
                <a:ea typeface="Arial" charset="0"/>
                <a:cs typeface="Arial" charset="0"/>
              </a:rPr>
              <a:t> Custom TextString</a:t>
            </a:r>
            <a:r>
              <a:rPr lang="en-GB" altLang="en-US" sz="2000">
                <a:ea typeface="Arial" charset="0"/>
                <a:cs typeface="Arial" charset="0"/>
              </a:rPr>
              <a:t> then type in: </a:t>
            </a:r>
            <a:r>
              <a:rPr lang="en-GB" altLang="en-US" sz="2000" i="1">
                <a:solidFill>
                  <a:srgbClr val="0000FF"/>
                </a:solidFill>
                <a:ea typeface="Arial" charset="0"/>
                <a:cs typeface="Arial" charset="0"/>
              </a:rPr>
              <a:t>LSRC</a:t>
            </a:r>
          </a:p>
          <a:p>
            <a:pPr eaLnBrk="1" hangingPunct="1">
              <a:lnSpc>
                <a:spcPct val="100000"/>
              </a:lnSpc>
              <a:spcBef>
                <a:spcPct val="0"/>
              </a:spcBef>
              <a:buFont typeface="Calibri" charset="0"/>
              <a:buNone/>
            </a:pPr>
            <a:endParaRPr lang="en-GB" altLang="en-US" sz="2000" i="1">
              <a:solidFill>
                <a:srgbClr val="0000FF"/>
              </a:solidFill>
              <a:ea typeface="Arial" charset="0"/>
              <a:cs typeface="Arial" charset="0"/>
            </a:endParaRPr>
          </a:p>
          <a:p>
            <a:pPr eaLnBrk="1" hangingPunct="1">
              <a:lnSpc>
                <a:spcPct val="100000"/>
              </a:lnSpc>
              <a:spcBef>
                <a:spcPct val="0"/>
              </a:spcBef>
              <a:buFont typeface="Calibri" charset="0"/>
              <a:buNone/>
            </a:pPr>
            <a:r>
              <a:rPr lang="en-GB" altLang="en-US" sz="2000">
                <a:ea typeface="Arial" charset="0"/>
                <a:cs typeface="Arial" charset="0"/>
              </a:rPr>
              <a:t>With </a:t>
            </a:r>
            <a:r>
              <a:rPr lang="en-GB" altLang="en-US" sz="2000">
                <a:solidFill>
                  <a:srgbClr val="FF0000"/>
                </a:solidFill>
                <a:ea typeface="Arial" charset="0"/>
                <a:cs typeface="Arial" charset="0"/>
              </a:rPr>
              <a:t>equalsIgnoreCase</a:t>
            </a:r>
            <a:r>
              <a:rPr lang="en-GB" altLang="en-US" sz="2000">
                <a:ea typeface="Arial" charset="0"/>
                <a:cs typeface="Arial" charset="0"/>
              </a:rPr>
              <a:t>, the answer is not case-sensitive</a:t>
            </a:r>
          </a:p>
          <a:p>
            <a:pPr eaLnBrk="1" hangingPunct="1">
              <a:lnSpc>
                <a:spcPct val="100000"/>
              </a:lnSpc>
              <a:spcBef>
                <a:spcPct val="0"/>
              </a:spcBef>
              <a:buFont typeface="Calibri" charset="0"/>
              <a:buNone/>
            </a:pPr>
            <a:endParaRPr lang="en-GB" altLang="en-US" sz="20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p:txBody>
      </p:sp>
      <p:sp>
        <p:nvSpPr>
          <p:cNvPr id="45059" name="Text Box 2"/>
          <p:cNvSpPr txBox="1">
            <a:spLocks noChangeArrowheads="1"/>
          </p:cNvSpPr>
          <p:nvPr/>
        </p:nvSpPr>
        <p:spPr bwMode="auto">
          <a:xfrm>
            <a:off x="5943600" y="3429000"/>
            <a:ext cx="2971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
        <p:nvSpPr>
          <p:cNvPr id="45060" name="AutoShape 3"/>
          <p:cNvSpPr>
            <a:spLocks noChangeArrowheads="1"/>
          </p:cNvSpPr>
          <p:nvPr/>
        </p:nvSpPr>
        <p:spPr bwMode="auto">
          <a:xfrm>
            <a:off x="2438400" y="114300"/>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6: </a:t>
            </a:r>
            <a:r>
              <a:rPr lang="en-GB" altLang="en-US" sz="1800" b="1">
                <a:latin typeface="Arial" charset="0"/>
                <a:ea typeface="Arial" charset="0"/>
                <a:cs typeface="Arial" charset="0"/>
              </a:rPr>
              <a:t>Question #3</a:t>
            </a:r>
          </a:p>
          <a:p>
            <a:pPr algn="ctr" eaLnBrk="1" hangingPunct="1">
              <a:lnSpc>
                <a:spcPct val="93000"/>
              </a:lnSpc>
              <a:spcBef>
                <a:spcPct val="0"/>
              </a:spcBef>
              <a:buFont typeface="Arial" charset="0"/>
              <a:buNone/>
            </a:pPr>
            <a:r>
              <a:rPr lang="en-GB" altLang="en-US" sz="1800" b="1">
                <a:latin typeface="Arial" charset="0"/>
                <a:ea typeface="Arial" charset="0"/>
                <a:cs typeface="Arial" charset="0"/>
              </a:rPr>
              <a:t>Continued...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685800" y="1228725"/>
            <a:ext cx="80010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2400">
                <a:ea typeface="Arial" charset="0"/>
                <a:cs typeface="Arial" charset="0"/>
              </a:rPr>
              <a:t>Click on penguin in the object tree and add in the responses for when the answer is correct or incorrect as shown below.</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r>
              <a:rPr lang="en-GB" altLang="en-US" sz="2400">
                <a:ea typeface="Arial" charset="0"/>
                <a:cs typeface="Arial" charset="0"/>
              </a:rPr>
              <a:t>Now play your world and take the quiz.</a:t>
            </a:r>
          </a:p>
          <a:p>
            <a:pPr eaLnBrk="1" hangingPunct="1">
              <a:lnSpc>
                <a:spcPct val="100000"/>
              </a:lnSpc>
              <a:spcBef>
                <a:spcPct val="0"/>
              </a:spcBef>
              <a:buFont typeface="Calibri" charset="0"/>
              <a:buNone/>
            </a:pPr>
            <a:endParaRPr lang="en-GB" altLang="en-US" sz="24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p:txBody>
      </p:sp>
      <p:sp>
        <p:nvSpPr>
          <p:cNvPr id="47106" name="Text Box 2"/>
          <p:cNvSpPr txBox="1">
            <a:spLocks noChangeArrowheads="1"/>
          </p:cNvSpPr>
          <p:nvPr/>
        </p:nvSpPr>
        <p:spPr bwMode="auto">
          <a:xfrm>
            <a:off x="5943600" y="3429000"/>
            <a:ext cx="2971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
        <p:nvSpPr>
          <p:cNvPr id="47107" name="AutoShape 3"/>
          <p:cNvSpPr>
            <a:spLocks noChangeArrowheads="1"/>
          </p:cNvSpPr>
          <p:nvPr/>
        </p:nvSpPr>
        <p:spPr bwMode="auto">
          <a:xfrm>
            <a:off x="2438400" y="457200"/>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6: </a:t>
            </a:r>
            <a:r>
              <a:rPr lang="en-GB" altLang="en-US" sz="1800" b="1">
                <a:latin typeface="Arial" charset="0"/>
                <a:ea typeface="Arial" charset="0"/>
                <a:cs typeface="Arial" charset="0"/>
              </a:rPr>
              <a:t>Question #3</a:t>
            </a:r>
          </a:p>
          <a:p>
            <a:pPr algn="ctr" eaLnBrk="1" hangingPunct="1">
              <a:lnSpc>
                <a:spcPct val="93000"/>
              </a:lnSpc>
              <a:spcBef>
                <a:spcPct val="0"/>
              </a:spcBef>
              <a:buFont typeface="Arial" charset="0"/>
              <a:buNone/>
            </a:pPr>
            <a:r>
              <a:rPr lang="en-GB" altLang="en-US" sz="1800" b="1">
                <a:latin typeface="Arial" charset="0"/>
                <a:ea typeface="Arial" charset="0"/>
                <a:cs typeface="Arial" charset="0"/>
              </a:rPr>
              <a:t>Continued...</a:t>
            </a:r>
          </a:p>
        </p:txBody>
      </p:sp>
      <p:pic>
        <p:nvPicPr>
          <p:cNvPr id="471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6150" y="2209800"/>
            <a:ext cx="7251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3"/>
          <p:cNvSpPr>
            <a:spLocks noChangeArrowheads="1"/>
          </p:cNvSpPr>
          <p:nvPr/>
        </p:nvSpPr>
        <p:spPr bwMode="auto">
          <a:xfrm>
            <a:off x="2438400" y="457200"/>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Part 2: </a:t>
            </a:r>
            <a:r>
              <a:rPr lang="en-GB" altLang="en-US" sz="1800" b="1">
                <a:latin typeface="Arial" charset="0"/>
                <a:ea typeface="Arial" charset="0"/>
                <a:cs typeface="Arial" charset="0"/>
              </a:rPr>
              <a:t>Forcing the Answer</a:t>
            </a:r>
          </a:p>
        </p:txBody>
      </p:sp>
      <p:sp>
        <p:nvSpPr>
          <p:cNvPr id="49154" name="Text Box 1"/>
          <p:cNvSpPr txBox="1">
            <a:spLocks noChangeArrowheads="1"/>
          </p:cNvSpPr>
          <p:nvPr/>
        </p:nvSpPr>
        <p:spPr bwMode="auto">
          <a:xfrm>
            <a:off x="990600" y="1190625"/>
            <a:ext cx="7086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2000">
                <a:ea typeface="Arial" charset="0"/>
                <a:cs typeface="Arial" charset="0"/>
              </a:rPr>
              <a:t>In Question 1, if the user mistypes the answer, we want the program to ask the user for the answer again until it is correct.</a:t>
            </a:r>
          </a:p>
          <a:p>
            <a:pPr eaLnBrk="1" hangingPunct="1">
              <a:lnSpc>
                <a:spcPct val="100000"/>
              </a:lnSpc>
              <a:spcBef>
                <a:spcPct val="0"/>
              </a:spcBef>
              <a:buFont typeface="Calibri" charset="0"/>
              <a:buNone/>
            </a:pPr>
            <a:r>
              <a:rPr lang="en-GB" altLang="en-US" sz="2000">
                <a:ea typeface="Arial" charset="0"/>
                <a:cs typeface="Arial" charset="0"/>
              </a:rPr>
              <a:t>Rewrite question 1 to add a while loop and force the user into the loop with a wrong value to start with.</a:t>
            </a:r>
          </a:p>
        </p:txBody>
      </p:sp>
      <p:pic>
        <p:nvPicPr>
          <p:cNvPr id="4915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579688"/>
            <a:ext cx="8801100"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AutoShape 3"/>
          <p:cNvSpPr>
            <a:spLocks noChangeArrowheads="1"/>
          </p:cNvSpPr>
          <p:nvPr/>
        </p:nvSpPr>
        <p:spPr bwMode="auto">
          <a:xfrm>
            <a:off x="2438400" y="457200"/>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Part 3: </a:t>
            </a:r>
            <a:r>
              <a:rPr lang="en-GB" altLang="en-US" sz="1800" b="1">
                <a:latin typeface="Arial" charset="0"/>
                <a:ea typeface="Arial" charset="0"/>
                <a:cs typeface="Arial" charset="0"/>
              </a:rPr>
              <a:t>Limiting Number of Trials</a:t>
            </a:r>
          </a:p>
        </p:txBody>
      </p:sp>
      <p:sp>
        <p:nvSpPr>
          <p:cNvPr id="3" name="TextBox 2"/>
          <p:cNvSpPr txBox="1"/>
          <p:nvPr/>
        </p:nvSpPr>
        <p:spPr>
          <a:xfrm>
            <a:off x="458788" y="1257300"/>
            <a:ext cx="8077200" cy="1477963"/>
          </a:xfrm>
          <a:prstGeom prst="rect">
            <a:avLst/>
          </a:prstGeom>
          <a:noFill/>
        </p:spPr>
        <p:txBody>
          <a:bodyPr>
            <a:spAutoFit/>
          </a:bodyPr>
          <a:lstStyle/>
          <a:p>
            <a:pPr>
              <a:defRPr/>
            </a:pPr>
            <a:r>
              <a:rPr lang="en-US" sz="1800" dirty="0">
                <a:solidFill>
                  <a:schemeClr val="tx1"/>
                </a:solidFill>
                <a:latin typeface="+mn-lt"/>
              </a:rPr>
              <a:t>To limit the number of trials to 3 for example, create a new variable named </a:t>
            </a:r>
            <a:r>
              <a:rPr lang="en-US" sz="1800" dirty="0" err="1">
                <a:solidFill>
                  <a:srgbClr val="FF0000"/>
                </a:solidFill>
                <a:latin typeface="+mn-lt"/>
              </a:rPr>
              <a:t>numberofTrial</a:t>
            </a:r>
            <a:r>
              <a:rPr lang="en-US" sz="1800" dirty="0">
                <a:solidFill>
                  <a:schemeClr val="tx1"/>
                </a:solidFill>
                <a:latin typeface="+mn-lt"/>
              </a:rPr>
              <a:t>, create a while loop that allows the question to show up as long as the students tries less than 3 times. Each time they answer incorrectly, increment </a:t>
            </a:r>
            <a:r>
              <a:rPr lang="en-US" sz="1800" dirty="0" err="1">
                <a:solidFill>
                  <a:srgbClr val="FF0000"/>
                </a:solidFill>
                <a:latin typeface="+mn-lt"/>
              </a:rPr>
              <a:t>numberofTrial</a:t>
            </a:r>
            <a:r>
              <a:rPr lang="en-US" sz="1800" dirty="0">
                <a:solidFill>
                  <a:schemeClr val="tx1"/>
                </a:solidFill>
                <a:latin typeface="+mn-lt"/>
              </a:rPr>
              <a:t> by 1. If they answer, correctly, set </a:t>
            </a:r>
            <a:r>
              <a:rPr lang="en-US" sz="1800" dirty="0" err="1">
                <a:solidFill>
                  <a:srgbClr val="FF0000"/>
                </a:solidFill>
                <a:latin typeface="+mn-lt"/>
              </a:rPr>
              <a:t>numberofTrial</a:t>
            </a:r>
            <a:r>
              <a:rPr lang="en-US" sz="1800" dirty="0">
                <a:solidFill>
                  <a:schemeClr val="tx1"/>
                </a:solidFill>
                <a:latin typeface="+mn-lt"/>
              </a:rPr>
              <a:t> to a number greater than 3 to break out of the while loop ( here we choose 5) </a:t>
            </a:r>
          </a:p>
        </p:txBody>
      </p:sp>
      <p:pic>
        <p:nvPicPr>
          <p:cNvPr id="501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850" y="2771775"/>
            <a:ext cx="8212138"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1"/>
          <p:cNvSpPr>
            <a:spLocks noChangeArrowheads="1"/>
          </p:cNvSpPr>
          <p:nvPr/>
        </p:nvSpPr>
        <p:spPr bwMode="auto">
          <a:xfrm>
            <a:off x="2438400" y="304800"/>
            <a:ext cx="4267200" cy="3810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Introduction and Set-up</a:t>
            </a:r>
          </a:p>
        </p:txBody>
      </p:sp>
      <p:sp>
        <p:nvSpPr>
          <p:cNvPr id="16386" name="Text Box 2"/>
          <p:cNvSpPr txBox="1">
            <a:spLocks noChangeArrowheads="1"/>
          </p:cNvSpPr>
          <p:nvPr/>
        </p:nvSpPr>
        <p:spPr bwMode="auto">
          <a:xfrm>
            <a:off x="457200" y="1155700"/>
            <a:ext cx="8001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1800" i="1" dirty="0">
                <a:solidFill>
                  <a:srgbClr val="000080"/>
                </a:solidFill>
                <a:ea typeface="Arial" charset="0"/>
                <a:cs typeface="Arial" charset="0"/>
              </a:rPr>
              <a:t>This tutorial will demonstrate how to create a simple quiz using the three different kinds of “ask user” functions: ask user for a number, ask user for </a:t>
            </a:r>
            <a:r>
              <a:rPr lang="en-GB" altLang="en-US" sz="1800" i="1" dirty="0" smtClean="0">
                <a:solidFill>
                  <a:srgbClr val="000080"/>
                </a:solidFill>
                <a:ea typeface="Arial" charset="0"/>
                <a:cs typeface="Arial" charset="0"/>
              </a:rPr>
              <a:t>true </a:t>
            </a:r>
            <a:r>
              <a:rPr lang="en-GB" altLang="en-US" sz="1800" i="1" dirty="0">
                <a:solidFill>
                  <a:srgbClr val="000080"/>
                </a:solidFill>
                <a:ea typeface="Arial" charset="0"/>
                <a:cs typeface="Arial" charset="0"/>
              </a:rPr>
              <a:t>or </a:t>
            </a:r>
            <a:r>
              <a:rPr lang="en-GB" altLang="en-US" sz="1800" i="1" dirty="0" smtClean="0">
                <a:solidFill>
                  <a:srgbClr val="000080"/>
                </a:solidFill>
                <a:ea typeface="Arial" charset="0"/>
                <a:cs typeface="Arial" charset="0"/>
              </a:rPr>
              <a:t>false </a:t>
            </a:r>
            <a:r>
              <a:rPr lang="en-GB" altLang="en-US" sz="1800" i="1" dirty="0">
                <a:solidFill>
                  <a:srgbClr val="000080"/>
                </a:solidFill>
                <a:ea typeface="Arial" charset="0"/>
                <a:cs typeface="Arial" charset="0"/>
              </a:rPr>
              <a:t>and ask user for a string.</a:t>
            </a:r>
          </a:p>
        </p:txBody>
      </p:sp>
      <p:sp>
        <p:nvSpPr>
          <p:cNvPr id="16387" name="Text Box 3"/>
          <p:cNvSpPr txBox="1">
            <a:spLocks noChangeArrowheads="1"/>
          </p:cNvSpPr>
          <p:nvPr/>
        </p:nvSpPr>
        <p:spPr bwMode="auto">
          <a:xfrm>
            <a:off x="457200" y="2827338"/>
            <a:ext cx="41148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1788" indent="-317500">
              <a:lnSpc>
                <a:spcPct val="116000"/>
              </a:lnSpc>
              <a:spcBef>
                <a:spcPts val="800"/>
              </a:spcBef>
              <a:buClr>
                <a:srgbClr val="000000"/>
              </a:buClr>
              <a:buSzPct val="100000"/>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Calibri" charset="0"/>
                <a:ea typeface="Arial Unicode MS" charset="0"/>
                <a:cs typeface="Arial Unicode MS" charset="0"/>
              </a:defRPr>
            </a:lvl9pPr>
          </a:lstStyle>
          <a:p>
            <a:pPr eaLnBrk="1" hangingPunct="1">
              <a:lnSpc>
                <a:spcPct val="102000"/>
              </a:lnSpc>
              <a:spcBef>
                <a:spcPts val="500"/>
              </a:spcBef>
              <a:buClr>
                <a:srgbClr val="000090"/>
              </a:buClr>
              <a:buFont typeface="Arial" charset="0"/>
              <a:buNone/>
            </a:pPr>
            <a:r>
              <a:rPr lang="en-GB" altLang="en-US" sz="2000" dirty="0">
                <a:ea typeface="Arial" charset="0"/>
                <a:cs typeface="Arial" charset="0"/>
              </a:rPr>
              <a:t>Open a new Alice </a:t>
            </a:r>
            <a:r>
              <a:rPr lang="en-GB" altLang="en-US" sz="2000" dirty="0">
                <a:solidFill>
                  <a:srgbClr val="FF0000"/>
                </a:solidFill>
                <a:ea typeface="Arial" charset="0"/>
                <a:cs typeface="Arial" charset="0"/>
              </a:rPr>
              <a:t>grass world</a:t>
            </a:r>
            <a:r>
              <a:rPr lang="en-GB" altLang="en-US" sz="2000" dirty="0">
                <a:ea typeface="Arial" charset="0"/>
                <a:cs typeface="Arial" charset="0"/>
              </a:rPr>
              <a:t>.</a:t>
            </a:r>
          </a:p>
          <a:p>
            <a:pPr eaLnBrk="1" hangingPunct="1">
              <a:lnSpc>
                <a:spcPct val="102000"/>
              </a:lnSpc>
              <a:spcBef>
                <a:spcPts val="500"/>
              </a:spcBef>
              <a:buFont typeface="Arial" charset="0"/>
              <a:buNone/>
            </a:pPr>
            <a:r>
              <a:rPr lang="en-GB" altLang="en-US" sz="2000" dirty="0">
                <a:ea typeface="Arial" charset="0"/>
                <a:cs typeface="Arial" charset="0"/>
              </a:rPr>
              <a:t>Click on </a:t>
            </a:r>
            <a:r>
              <a:rPr lang="en-GB" altLang="en-US" sz="2000" dirty="0">
                <a:solidFill>
                  <a:srgbClr val="FF0000"/>
                </a:solidFill>
                <a:ea typeface="Arial" charset="0"/>
                <a:cs typeface="Arial" charset="0"/>
              </a:rPr>
              <a:t>Setup Scene</a:t>
            </a:r>
            <a:r>
              <a:rPr lang="en-GB" altLang="en-US" sz="2000" dirty="0">
                <a:ea typeface="Arial" charset="0"/>
                <a:cs typeface="Arial" charset="0"/>
              </a:rPr>
              <a:t>.</a:t>
            </a:r>
          </a:p>
          <a:p>
            <a:pPr eaLnBrk="1" hangingPunct="1">
              <a:lnSpc>
                <a:spcPct val="102000"/>
              </a:lnSpc>
              <a:spcBef>
                <a:spcPts val="500"/>
              </a:spcBef>
              <a:buFont typeface="Arial" charset="0"/>
              <a:buNone/>
            </a:pPr>
            <a:r>
              <a:rPr lang="en-GB" altLang="en-US" sz="2000" dirty="0">
                <a:ea typeface="Arial" charset="0"/>
                <a:cs typeface="Arial" charset="0"/>
              </a:rPr>
              <a:t>Choose </a:t>
            </a:r>
            <a:r>
              <a:rPr lang="en-GB" altLang="en-US" sz="2000" dirty="0">
                <a:solidFill>
                  <a:srgbClr val="FF0000"/>
                </a:solidFill>
                <a:ea typeface="Arial" charset="0"/>
                <a:cs typeface="Arial" charset="0"/>
              </a:rPr>
              <a:t>Browse Gallery By Group</a:t>
            </a:r>
            <a:r>
              <a:rPr lang="en-GB" altLang="en-US" sz="2000" dirty="0">
                <a:ea typeface="Arial" charset="0"/>
                <a:cs typeface="Arial" charset="0"/>
              </a:rPr>
              <a:t>, and</a:t>
            </a:r>
            <a:r>
              <a:rPr lang="en-GB" altLang="en-US" sz="2000" dirty="0">
                <a:solidFill>
                  <a:srgbClr val="FF0000"/>
                </a:solidFill>
                <a:ea typeface="Arial" charset="0"/>
                <a:cs typeface="Arial" charset="0"/>
              </a:rPr>
              <a:t> </a:t>
            </a:r>
            <a:r>
              <a:rPr lang="en-GB" altLang="en-US" sz="2000" dirty="0">
                <a:ea typeface="Arial" charset="0"/>
                <a:cs typeface="Arial" charset="0"/>
              </a:rPr>
              <a:t>click </a:t>
            </a:r>
            <a:r>
              <a:rPr lang="en-GB" altLang="en-US" sz="2000" dirty="0">
                <a:solidFill>
                  <a:srgbClr val="FF0000"/>
                </a:solidFill>
                <a:ea typeface="Arial" charset="0"/>
                <a:cs typeface="Arial" charset="0"/>
              </a:rPr>
              <a:t>Animals</a:t>
            </a:r>
            <a:r>
              <a:rPr lang="en-GB" altLang="en-US" sz="2000" dirty="0">
                <a:ea typeface="Arial" charset="0"/>
                <a:cs typeface="Arial" charset="0"/>
              </a:rPr>
              <a:t>.</a:t>
            </a:r>
          </a:p>
          <a:p>
            <a:pPr eaLnBrk="1" hangingPunct="1">
              <a:lnSpc>
                <a:spcPct val="102000"/>
              </a:lnSpc>
              <a:spcBef>
                <a:spcPts val="500"/>
              </a:spcBef>
              <a:buFont typeface="Arial" charset="0"/>
              <a:buNone/>
            </a:pPr>
            <a:r>
              <a:rPr lang="en-GB" altLang="en-US" sz="2000" dirty="0">
                <a:ea typeface="Arial" charset="0"/>
                <a:cs typeface="Arial" charset="0"/>
              </a:rPr>
              <a:t>Add one </a:t>
            </a:r>
            <a:r>
              <a:rPr lang="en-GB" altLang="en-US" sz="2000" dirty="0">
                <a:solidFill>
                  <a:srgbClr val="FF0000"/>
                </a:solidFill>
                <a:ea typeface="Arial" charset="0"/>
                <a:cs typeface="Arial" charset="0"/>
              </a:rPr>
              <a:t>Penguin</a:t>
            </a:r>
            <a:r>
              <a:rPr lang="en-GB" altLang="en-US" sz="2000" dirty="0">
                <a:ea typeface="Arial" charset="0"/>
                <a:cs typeface="Arial" charset="0"/>
              </a:rPr>
              <a:t>, one </a:t>
            </a:r>
            <a:r>
              <a:rPr lang="en-GB" altLang="en-US" sz="2000" dirty="0">
                <a:solidFill>
                  <a:srgbClr val="FF0000"/>
                </a:solidFill>
                <a:ea typeface="Arial" charset="0"/>
                <a:cs typeface="Arial" charset="0"/>
              </a:rPr>
              <a:t>Cow</a:t>
            </a:r>
            <a:r>
              <a:rPr lang="en-GB" altLang="en-US" sz="2000" dirty="0">
                <a:ea typeface="Arial" charset="0"/>
                <a:cs typeface="Arial" charset="0"/>
              </a:rPr>
              <a:t>, and three </a:t>
            </a:r>
            <a:r>
              <a:rPr lang="en-GB" altLang="en-US" sz="2000" dirty="0">
                <a:solidFill>
                  <a:srgbClr val="FF0000"/>
                </a:solidFill>
                <a:ea typeface="Arial" charset="0"/>
                <a:cs typeface="Arial" charset="0"/>
              </a:rPr>
              <a:t>Chickens</a:t>
            </a:r>
            <a:r>
              <a:rPr lang="en-GB" altLang="en-US" sz="2000" dirty="0">
                <a:ea typeface="Arial" charset="0"/>
                <a:cs typeface="Arial" charset="0"/>
              </a:rPr>
              <a:t> into your world.</a:t>
            </a:r>
          </a:p>
          <a:p>
            <a:pPr eaLnBrk="1" hangingPunct="1">
              <a:lnSpc>
                <a:spcPct val="102000"/>
              </a:lnSpc>
              <a:spcBef>
                <a:spcPts val="500"/>
              </a:spcBef>
              <a:buFont typeface="Arial" charset="0"/>
              <a:buNone/>
            </a:pPr>
            <a:r>
              <a:rPr lang="en-GB" altLang="en-US" sz="2000" dirty="0">
                <a:ea typeface="Arial" charset="0"/>
                <a:cs typeface="Arial" charset="0"/>
              </a:rPr>
              <a:t>Arrange and resize the objects so they are easy to see.</a:t>
            </a:r>
          </a:p>
          <a:p>
            <a:pPr eaLnBrk="1" hangingPunct="1">
              <a:lnSpc>
                <a:spcPct val="102000"/>
              </a:lnSpc>
              <a:spcBef>
                <a:spcPts val="500"/>
              </a:spcBef>
              <a:buFont typeface="Arial" charset="0"/>
              <a:buNone/>
            </a:pPr>
            <a:r>
              <a:rPr lang="en-GB" altLang="en-US" sz="2000" dirty="0">
                <a:ea typeface="Arial" charset="0"/>
                <a:cs typeface="Arial" charset="0"/>
              </a:rPr>
              <a:t>Click </a:t>
            </a:r>
            <a:r>
              <a:rPr lang="en-GB" altLang="en-US" sz="2000" dirty="0">
                <a:solidFill>
                  <a:srgbClr val="FF0000"/>
                </a:solidFill>
                <a:ea typeface="Arial" charset="0"/>
                <a:cs typeface="Arial" charset="0"/>
              </a:rPr>
              <a:t>Edit Code </a:t>
            </a:r>
            <a:r>
              <a:rPr lang="en-GB" altLang="en-US" sz="2000" dirty="0">
                <a:ea typeface="Arial" charset="0"/>
                <a:cs typeface="Arial" charset="0"/>
              </a:rPr>
              <a:t>when finished.</a:t>
            </a:r>
          </a:p>
          <a:p>
            <a:pPr eaLnBrk="1" hangingPunct="1">
              <a:lnSpc>
                <a:spcPct val="102000"/>
              </a:lnSpc>
              <a:spcBef>
                <a:spcPts val="500"/>
              </a:spcBef>
              <a:buFont typeface="Arial" charset="0"/>
              <a:buNone/>
            </a:pPr>
            <a:endParaRPr lang="en-GB" altLang="en-US" sz="2000" dirty="0">
              <a:ea typeface="Arial" charset="0"/>
              <a:cs typeface="Arial" charset="0"/>
            </a:endParaRPr>
          </a:p>
        </p:txBody>
      </p:sp>
      <p:sp>
        <p:nvSpPr>
          <p:cNvPr id="16388" name="Text Box 4"/>
          <p:cNvSpPr txBox="1">
            <a:spLocks noChangeArrowheads="1"/>
          </p:cNvSpPr>
          <p:nvPr/>
        </p:nvSpPr>
        <p:spPr bwMode="auto">
          <a:xfrm>
            <a:off x="457200" y="2366963"/>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1800">
                <a:ea typeface="Arial" charset="0"/>
                <a:cs typeface="Arial" charset="0"/>
              </a:rPr>
              <a:t>Let's get started by setting up the world.</a:t>
            </a:r>
          </a:p>
        </p:txBody>
      </p:sp>
      <p:pic>
        <p:nvPicPr>
          <p:cNvPr id="163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73275"/>
            <a:ext cx="404495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3"/>
          <p:cNvSpPr>
            <a:spLocks noChangeArrowheads="1"/>
          </p:cNvSpPr>
          <p:nvPr/>
        </p:nvSpPr>
        <p:spPr bwMode="auto">
          <a:xfrm>
            <a:off x="2438400" y="457200"/>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Part 4: </a:t>
            </a:r>
            <a:r>
              <a:rPr lang="en-GB" altLang="en-US" sz="1800" b="1">
                <a:latin typeface="Arial" charset="0"/>
                <a:ea typeface="Arial" charset="0"/>
                <a:cs typeface="Arial" charset="0"/>
              </a:rPr>
              <a:t>Score Reporting</a:t>
            </a:r>
          </a:p>
        </p:txBody>
      </p:sp>
      <p:sp>
        <p:nvSpPr>
          <p:cNvPr id="51202" name="Subtitle 5"/>
          <p:cNvSpPr>
            <a:spLocks noGrp="1"/>
          </p:cNvSpPr>
          <p:nvPr>
            <p:ph type="subTitle" idx="1"/>
          </p:nvPr>
        </p:nvSpPr>
        <p:spPr>
          <a:xfrm>
            <a:off x="228600" y="1524000"/>
            <a:ext cx="8763000" cy="1752600"/>
          </a:xfrm>
        </p:spPr>
        <p:txBody>
          <a:bodyPr/>
          <a:lstStyle/>
          <a:p>
            <a:pPr algn="l"/>
            <a:r>
              <a:rPr lang="en-US" altLang="en-US" sz="2000"/>
              <a:t>Challenge: To report score to user, we have to create a local variable </a:t>
            </a:r>
            <a:r>
              <a:rPr lang="en-US" altLang="en-US" sz="2000">
                <a:solidFill>
                  <a:srgbClr val="FF0000"/>
                </a:solidFill>
              </a:rPr>
              <a:t>score</a:t>
            </a:r>
            <a:r>
              <a:rPr lang="en-US" altLang="en-US" sz="2000"/>
              <a:t> for the quiz procedure, initialize it to 0, and increment it by 1 every time the student answer a question correctly. At the end, have the penguin report the score.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p:txBody>
          <a:bodyPr/>
          <a:lstStyle/>
          <a:p>
            <a:pPr marL="0" indent="0" defTabSz="914400" eaLnBrk="1" hangingPunct="1">
              <a:lnSpc>
                <a:spcPct val="100000"/>
              </a:lnSpc>
              <a:spcBef>
                <a:spcPct val="0"/>
              </a:spcBef>
              <a:buClrTx/>
              <a:buSzTx/>
              <a:buFontTx/>
              <a:buNone/>
            </a:pPr>
            <a:r>
              <a:rPr lang="en-US" altLang="en-US" sz="2000"/>
              <a:t>To report the score in the end, drag the penguin </a:t>
            </a:r>
            <a:r>
              <a:rPr lang="en-US" altLang="en-US" sz="2000">
                <a:solidFill>
                  <a:srgbClr val="FF0000"/>
                </a:solidFill>
              </a:rPr>
              <a:t>say </a:t>
            </a:r>
            <a:r>
              <a:rPr lang="en-US" altLang="en-US" sz="2000">
                <a:solidFill>
                  <a:schemeClr val="tx1"/>
                </a:solidFill>
              </a:rPr>
              <a:t>procedure in and type </a:t>
            </a:r>
            <a:r>
              <a:rPr lang="en-US" altLang="en-US" sz="2000">
                <a:solidFill>
                  <a:srgbClr val="0070C0"/>
                </a:solidFill>
              </a:rPr>
              <a:t>“You got ”</a:t>
            </a:r>
            <a:r>
              <a:rPr lang="en-US" altLang="en-US" sz="2000">
                <a:solidFill>
                  <a:schemeClr val="tx1"/>
                </a:solidFill>
              </a:rPr>
              <a:t>. </a:t>
            </a:r>
          </a:p>
          <a:p>
            <a:pPr marL="0" indent="0" defTabSz="914400" eaLnBrk="1" hangingPunct="1">
              <a:lnSpc>
                <a:spcPct val="100000"/>
              </a:lnSpc>
              <a:spcBef>
                <a:spcPct val="0"/>
              </a:spcBef>
              <a:buClrTx/>
              <a:buSzTx/>
              <a:buFontTx/>
              <a:buNone/>
            </a:pPr>
            <a:endParaRPr lang="en-US" altLang="en-US" sz="2000">
              <a:solidFill>
                <a:schemeClr val="tx1"/>
              </a:solidFill>
            </a:endParaRPr>
          </a:p>
          <a:p>
            <a:pPr marL="0" indent="0" defTabSz="914400" eaLnBrk="1" hangingPunct="1">
              <a:lnSpc>
                <a:spcPct val="100000"/>
              </a:lnSpc>
              <a:spcBef>
                <a:spcPct val="0"/>
              </a:spcBef>
              <a:buClrTx/>
              <a:buSzTx/>
              <a:buFontTx/>
              <a:buNone/>
            </a:pPr>
            <a:r>
              <a:rPr lang="en-US" altLang="en-US" sz="2000">
                <a:solidFill>
                  <a:schemeClr val="tx1"/>
                </a:solidFill>
              </a:rPr>
              <a:t>Click on the down arrow next to the string you just typed and select </a:t>
            </a:r>
            <a:r>
              <a:rPr lang="en-US" altLang="en-US" sz="2000">
                <a:solidFill>
                  <a:srgbClr val="FF0000"/>
                </a:solidFill>
              </a:rPr>
              <a:t>“You got “+???</a:t>
            </a:r>
            <a:r>
              <a:rPr lang="en-US" altLang="en-US" sz="2000">
                <a:solidFill>
                  <a:schemeClr val="tx1"/>
                </a:solidFill>
              </a:rPr>
              <a:t>-&gt; </a:t>
            </a:r>
            <a:r>
              <a:rPr lang="en-US" altLang="en-US" sz="2000">
                <a:solidFill>
                  <a:srgbClr val="FF0000"/>
                </a:solidFill>
              </a:rPr>
              <a:t>WholeNumber </a:t>
            </a:r>
            <a:r>
              <a:rPr lang="en-US" altLang="en-US" sz="2000">
                <a:solidFill>
                  <a:schemeClr val="tx1"/>
                </a:solidFill>
              </a:rPr>
              <a:t>-&gt; </a:t>
            </a:r>
            <a:r>
              <a:rPr lang="en-US" altLang="en-US" sz="2000">
                <a:solidFill>
                  <a:srgbClr val="FF0000"/>
                </a:solidFill>
              </a:rPr>
              <a:t>score</a:t>
            </a:r>
            <a:endParaRPr lang="en-US" altLang="en-US" sz="2000">
              <a:solidFill>
                <a:schemeClr val="tx1"/>
              </a:solidFill>
            </a:endParaRPr>
          </a:p>
          <a:p>
            <a:pPr marL="0" indent="0" defTabSz="914400" eaLnBrk="1" hangingPunct="1">
              <a:lnSpc>
                <a:spcPct val="100000"/>
              </a:lnSpc>
              <a:spcBef>
                <a:spcPct val="0"/>
              </a:spcBef>
              <a:buClrTx/>
              <a:buSzTx/>
              <a:buFontTx/>
              <a:buNone/>
            </a:pPr>
            <a:endParaRPr lang="en-US" altLang="en-US" sz="2000">
              <a:solidFill>
                <a:schemeClr val="tx1"/>
              </a:solidFill>
            </a:endParaRPr>
          </a:p>
          <a:p>
            <a:pPr marL="0" indent="0" defTabSz="914400" eaLnBrk="1" hangingPunct="1">
              <a:lnSpc>
                <a:spcPct val="100000"/>
              </a:lnSpc>
              <a:spcBef>
                <a:spcPct val="0"/>
              </a:spcBef>
              <a:buClrTx/>
              <a:buSzTx/>
              <a:buFontTx/>
              <a:buNone/>
            </a:pPr>
            <a:endParaRPr lang="en-US" altLang="en-US" sz="2000">
              <a:solidFill>
                <a:srgbClr val="FF0000"/>
              </a:solidFill>
            </a:endParaRPr>
          </a:p>
        </p:txBody>
      </p:sp>
      <p:pic>
        <p:nvPicPr>
          <p:cNvPr id="522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76600"/>
            <a:ext cx="7620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AutoShape 3"/>
          <p:cNvSpPr>
            <a:spLocks noChangeArrowheads="1"/>
          </p:cNvSpPr>
          <p:nvPr/>
        </p:nvSpPr>
        <p:spPr bwMode="auto">
          <a:xfrm>
            <a:off x="2438400" y="457200"/>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Part 4: </a:t>
            </a:r>
            <a:r>
              <a:rPr lang="en-GB" altLang="en-US" sz="1800" b="1">
                <a:latin typeface="Arial" charset="0"/>
                <a:ea typeface="Arial" charset="0"/>
                <a:cs typeface="Arial" charset="0"/>
              </a:rPr>
              <a:t>Score Reporting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a:xfrm>
            <a:off x="495300" y="1524000"/>
            <a:ext cx="8153400" cy="2895600"/>
          </a:xfrm>
        </p:spPr>
        <p:txBody>
          <a:bodyPr/>
          <a:lstStyle/>
          <a:p>
            <a:pPr marL="0" indent="0" defTabSz="914400" eaLnBrk="1" hangingPunct="1">
              <a:lnSpc>
                <a:spcPct val="100000"/>
              </a:lnSpc>
              <a:spcBef>
                <a:spcPct val="0"/>
              </a:spcBef>
              <a:buClrTx/>
              <a:buSzTx/>
              <a:buFontTx/>
              <a:buNone/>
            </a:pPr>
            <a:r>
              <a:rPr lang="en-US" altLang="en-US" sz="2000"/>
              <a:t>Click on the down arrow next to the </a:t>
            </a:r>
            <a:r>
              <a:rPr lang="en-US" altLang="en-US" sz="2000">
                <a:solidFill>
                  <a:srgbClr val="FF0000"/>
                </a:solidFill>
              </a:rPr>
              <a:t>“You got “ + score </a:t>
            </a:r>
            <a:r>
              <a:rPr lang="en-US" altLang="en-US" sz="2000">
                <a:solidFill>
                  <a:schemeClr val="tx1"/>
                </a:solidFill>
              </a:rPr>
              <a:t>string and select </a:t>
            </a:r>
            <a:r>
              <a:rPr lang="en-US" altLang="en-US" sz="2000">
                <a:solidFill>
                  <a:srgbClr val="FF0000"/>
                </a:solidFill>
              </a:rPr>
              <a:t>“You got “ + score + ??? </a:t>
            </a:r>
            <a:r>
              <a:rPr lang="en-US" altLang="en-US" sz="2000">
                <a:solidFill>
                  <a:schemeClr val="tx1"/>
                </a:solidFill>
              </a:rPr>
              <a:t> -&gt; </a:t>
            </a:r>
            <a:r>
              <a:rPr lang="en-US" altLang="en-US" sz="2000">
                <a:solidFill>
                  <a:srgbClr val="FF0000"/>
                </a:solidFill>
              </a:rPr>
              <a:t>Custom TextString </a:t>
            </a:r>
            <a:r>
              <a:rPr lang="en-US" altLang="en-US" sz="2000">
                <a:solidFill>
                  <a:schemeClr val="tx1"/>
                </a:solidFill>
              </a:rPr>
              <a:t> and Type </a:t>
            </a:r>
            <a:r>
              <a:rPr lang="en-US" altLang="en-US" sz="2000">
                <a:solidFill>
                  <a:srgbClr val="0070C0"/>
                </a:solidFill>
              </a:rPr>
              <a:t>” questions correct”</a:t>
            </a:r>
            <a:endParaRPr lang="en-US" altLang="en-US" sz="2000">
              <a:solidFill>
                <a:srgbClr val="FF0000"/>
              </a:solidFill>
            </a:endParaRPr>
          </a:p>
        </p:txBody>
      </p:sp>
      <p:sp>
        <p:nvSpPr>
          <p:cNvPr id="53250" name="AutoShape 3"/>
          <p:cNvSpPr>
            <a:spLocks noChangeArrowheads="1"/>
          </p:cNvSpPr>
          <p:nvPr/>
        </p:nvSpPr>
        <p:spPr bwMode="auto">
          <a:xfrm>
            <a:off x="2438400" y="457200"/>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Part 4: </a:t>
            </a:r>
            <a:r>
              <a:rPr lang="en-GB" altLang="en-US" sz="1800" b="1">
                <a:latin typeface="Arial" charset="0"/>
                <a:ea typeface="Arial" charset="0"/>
                <a:cs typeface="Arial" charset="0"/>
              </a:rPr>
              <a:t>Score Reporting</a:t>
            </a:r>
          </a:p>
        </p:txBody>
      </p:sp>
      <p:pic>
        <p:nvPicPr>
          <p:cNvPr id="5325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696277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163" y="1524000"/>
            <a:ext cx="5000625" cy="4648200"/>
          </a:xfrm>
        </p:spPr>
      </p:pic>
      <p:sp>
        <p:nvSpPr>
          <p:cNvPr id="54274" name="AutoShape 3"/>
          <p:cNvSpPr>
            <a:spLocks noChangeArrowheads="1"/>
          </p:cNvSpPr>
          <p:nvPr/>
        </p:nvSpPr>
        <p:spPr bwMode="auto">
          <a:xfrm>
            <a:off x="2438400" y="457200"/>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Quiz Procedure code</a:t>
            </a:r>
            <a:endParaRPr lang="en-GB" altLang="en-US" sz="1800" b="1">
              <a:latin typeface="Arial" charset="0"/>
              <a:ea typeface="Arial" charset="0"/>
              <a:cs typeface="Arial" charset="0"/>
            </a:endParaRPr>
          </a:p>
        </p:txBody>
      </p:sp>
      <p:pic>
        <p:nvPicPr>
          <p:cNvPr id="5427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48945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381000" y="1163638"/>
            <a:ext cx="8534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1800">
                <a:ea typeface="Arial" charset="0"/>
                <a:cs typeface="Arial" charset="0"/>
              </a:rPr>
              <a:t>Create a new scene procedure that we will use later to hold the instructions for the quiz.</a:t>
            </a:r>
          </a:p>
        </p:txBody>
      </p:sp>
      <p:sp>
        <p:nvSpPr>
          <p:cNvPr id="18434" name="AutoShape 2"/>
          <p:cNvSpPr>
            <a:spLocks noChangeArrowheads="1"/>
          </p:cNvSpPr>
          <p:nvPr/>
        </p:nvSpPr>
        <p:spPr bwMode="auto">
          <a:xfrm>
            <a:off x="2438400" y="609600"/>
            <a:ext cx="4267200" cy="3810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1: </a:t>
            </a:r>
            <a:r>
              <a:rPr lang="en-GB" altLang="en-US" sz="1800" b="1">
                <a:latin typeface="Arial" charset="0"/>
                <a:ea typeface="Arial" charset="0"/>
                <a:cs typeface="Arial" charset="0"/>
              </a:rPr>
              <a:t>Create the Quiz Procedure</a:t>
            </a:r>
          </a:p>
        </p:txBody>
      </p:sp>
      <p:sp>
        <p:nvSpPr>
          <p:cNvPr id="18435" name="Text Box 3"/>
          <p:cNvSpPr txBox="1">
            <a:spLocks noChangeArrowheads="1"/>
          </p:cNvSpPr>
          <p:nvPr/>
        </p:nvSpPr>
        <p:spPr bwMode="auto">
          <a:xfrm>
            <a:off x="5410200" y="2019300"/>
            <a:ext cx="32766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1800" dirty="0">
                <a:ea typeface="Arial" charset="0"/>
                <a:cs typeface="Arial" charset="0"/>
              </a:rPr>
              <a:t>Lets start by creating a quiz procedure</a:t>
            </a:r>
          </a:p>
          <a:p>
            <a:pPr eaLnBrk="1" hangingPunct="1">
              <a:lnSpc>
                <a:spcPct val="100000"/>
              </a:lnSpc>
              <a:spcBef>
                <a:spcPct val="0"/>
              </a:spcBef>
              <a:buFont typeface="Calibri" charset="0"/>
              <a:buNone/>
            </a:pPr>
            <a:endParaRPr lang="en-GB" altLang="en-US" sz="1800" dirty="0">
              <a:ea typeface="Arial" charset="0"/>
              <a:cs typeface="Arial" charset="0"/>
            </a:endParaRPr>
          </a:p>
          <a:p>
            <a:pPr eaLnBrk="1" hangingPunct="1">
              <a:lnSpc>
                <a:spcPct val="100000"/>
              </a:lnSpc>
              <a:spcBef>
                <a:spcPct val="0"/>
              </a:spcBef>
              <a:buFont typeface="Calibri" charset="0"/>
              <a:buNone/>
            </a:pPr>
            <a:r>
              <a:rPr lang="en-GB" altLang="en-US" sz="1800" dirty="0">
                <a:ea typeface="Arial" charset="0"/>
                <a:cs typeface="Arial" charset="0"/>
              </a:rPr>
              <a:t>Click on the </a:t>
            </a:r>
            <a:r>
              <a:rPr lang="en-GB" altLang="en-US" sz="1800" dirty="0">
                <a:solidFill>
                  <a:srgbClr val="FF0000"/>
                </a:solidFill>
                <a:ea typeface="Arial" charset="0"/>
                <a:cs typeface="Arial" charset="0"/>
              </a:rPr>
              <a:t>Scene</a:t>
            </a:r>
            <a:r>
              <a:rPr lang="en-GB" altLang="en-US" sz="1800" dirty="0">
                <a:ea typeface="Arial" charset="0"/>
                <a:cs typeface="Arial" charset="0"/>
              </a:rPr>
              <a:t> tab and choose </a:t>
            </a:r>
            <a:r>
              <a:rPr lang="en-GB" altLang="en-US" sz="1800" dirty="0">
                <a:solidFill>
                  <a:srgbClr val="FF0000"/>
                </a:solidFill>
                <a:ea typeface="Arial" charset="0"/>
                <a:cs typeface="Arial" charset="0"/>
              </a:rPr>
              <a:t>Add Scene Procedure</a:t>
            </a:r>
          </a:p>
          <a:p>
            <a:pPr eaLnBrk="1" hangingPunct="1">
              <a:lnSpc>
                <a:spcPct val="100000"/>
              </a:lnSpc>
              <a:spcBef>
                <a:spcPct val="0"/>
              </a:spcBef>
              <a:buFont typeface="Calibri" charset="0"/>
              <a:buNone/>
            </a:pPr>
            <a:endParaRPr lang="en-GB" altLang="en-US" sz="1800" dirty="0">
              <a:ea typeface="Arial" charset="0"/>
              <a:cs typeface="Arial" charset="0"/>
            </a:endParaRPr>
          </a:p>
          <a:p>
            <a:pPr eaLnBrk="1" hangingPunct="1">
              <a:lnSpc>
                <a:spcPct val="100000"/>
              </a:lnSpc>
              <a:spcBef>
                <a:spcPct val="0"/>
              </a:spcBef>
              <a:buFont typeface="Calibri" charset="0"/>
              <a:buNone/>
            </a:pPr>
            <a:r>
              <a:rPr lang="en-GB" altLang="en-US" sz="1800" dirty="0">
                <a:ea typeface="Arial" charset="0"/>
                <a:cs typeface="Arial" charset="0"/>
              </a:rPr>
              <a:t>Name the new procedure: </a:t>
            </a:r>
            <a:r>
              <a:rPr lang="en-GB" altLang="en-US" sz="1800" dirty="0">
                <a:solidFill>
                  <a:srgbClr val="0000FF"/>
                </a:solidFill>
                <a:ea typeface="Arial" charset="0"/>
                <a:cs typeface="Arial" charset="0"/>
              </a:rPr>
              <a:t>quiz</a:t>
            </a:r>
            <a:r>
              <a:rPr lang="en-GB" altLang="en-US" sz="1800" dirty="0">
                <a:ea typeface="Arial" charset="0"/>
                <a:cs typeface="Arial" charset="0"/>
              </a:rPr>
              <a:t>.</a:t>
            </a:r>
          </a:p>
          <a:p>
            <a:pPr eaLnBrk="1" hangingPunct="1">
              <a:lnSpc>
                <a:spcPct val="100000"/>
              </a:lnSpc>
              <a:spcBef>
                <a:spcPct val="0"/>
              </a:spcBef>
              <a:buFont typeface="Calibri" charset="0"/>
              <a:buNone/>
            </a:pPr>
            <a:endParaRPr lang="en-GB" altLang="en-US" sz="1800" dirty="0">
              <a:ea typeface="Arial" charset="0"/>
              <a:cs typeface="Arial" charset="0"/>
            </a:endParaRPr>
          </a:p>
          <a:p>
            <a:pPr eaLnBrk="1" hangingPunct="1">
              <a:lnSpc>
                <a:spcPct val="100000"/>
              </a:lnSpc>
              <a:spcBef>
                <a:spcPct val="0"/>
              </a:spcBef>
              <a:buFont typeface="Calibri" charset="0"/>
              <a:buNone/>
            </a:pPr>
            <a:r>
              <a:rPr lang="en-GB" altLang="en-US" sz="1800" dirty="0">
                <a:ea typeface="Arial" charset="0"/>
                <a:cs typeface="Arial" charset="0"/>
              </a:rPr>
              <a:t>Click back on </a:t>
            </a:r>
            <a:r>
              <a:rPr lang="en-GB" altLang="en-US" sz="1800" dirty="0" err="1">
                <a:solidFill>
                  <a:srgbClr val="FF0000"/>
                </a:solidFill>
                <a:ea typeface="Arial" charset="0"/>
                <a:cs typeface="Arial" charset="0"/>
              </a:rPr>
              <a:t>myFirstMethod</a:t>
            </a:r>
            <a:r>
              <a:rPr lang="en-GB" altLang="en-US" sz="1800" dirty="0">
                <a:ea typeface="Arial" charset="0"/>
                <a:cs typeface="Arial" charset="0"/>
              </a:rPr>
              <a:t>. </a:t>
            </a:r>
          </a:p>
          <a:p>
            <a:pPr eaLnBrk="1" hangingPunct="1">
              <a:lnSpc>
                <a:spcPct val="100000"/>
              </a:lnSpc>
              <a:spcBef>
                <a:spcPct val="0"/>
              </a:spcBef>
              <a:buFont typeface="Calibri" charset="0"/>
              <a:buNone/>
            </a:pPr>
            <a:endParaRPr lang="en-GB" altLang="en-US" sz="1800" dirty="0">
              <a:ea typeface="Arial" charset="0"/>
              <a:cs typeface="Arial" charset="0"/>
            </a:endParaRPr>
          </a:p>
          <a:p>
            <a:pPr eaLnBrk="1" hangingPunct="1">
              <a:lnSpc>
                <a:spcPct val="100000"/>
              </a:lnSpc>
              <a:spcBef>
                <a:spcPct val="0"/>
              </a:spcBef>
              <a:buFont typeface="Calibri" charset="0"/>
              <a:buNone/>
            </a:pPr>
            <a:endParaRPr lang="en-GB" altLang="en-US" sz="1800" dirty="0">
              <a:ea typeface="Arial" charset="0"/>
              <a:cs typeface="Arial" charset="0"/>
            </a:endParaRPr>
          </a:p>
          <a:p>
            <a:pPr eaLnBrk="1" hangingPunct="1">
              <a:lnSpc>
                <a:spcPct val="100000"/>
              </a:lnSpc>
              <a:spcBef>
                <a:spcPct val="0"/>
              </a:spcBef>
              <a:buFont typeface="Calibri" charset="0"/>
              <a:buNone/>
            </a:pPr>
            <a:endParaRPr lang="en-GB" altLang="en-US" sz="1800" dirty="0">
              <a:ea typeface="Arial" charset="0"/>
              <a:cs typeface="Arial" charset="0"/>
            </a:endParaRPr>
          </a:p>
          <a:p>
            <a:pPr eaLnBrk="1" hangingPunct="1">
              <a:lnSpc>
                <a:spcPct val="100000"/>
              </a:lnSpc>
              <a:spcBef>
                <a:spcPct val="0"/>
              </a:spcBef>
              <a:buFont typeface="Calibri" charset="0"/>
              <a:buNone/>
            </a:pPr>
            <a:endParaRPr lang="en-GB" altLang="en-US" sz="1800" dirty="0">
              <a:ea typeface="Arial" charset="0"/>
              <a:cs typeface="Arial" charset="0"/>
            </a:endParaRPr>
          </a:p>
        </p:txBody>
      </p:sp>
      <p:pic>
        <p:nvPicPr>
          <p:cNvPr id="184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913" y="1808163"/>
            <a:ext cx="4484687"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1524000"/>
            <a:ext cx="491966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1"/>
          <p:cNvSpPr txBox="1">
            <a:spLocks noChangeArrowheads="1"/>
          </p:cNvSpPr>
          <p:nvPr/>
        </p:nvSpPr>
        <p:spPr bwMode="auto">
          <a:xfrm>
            <a:off x="228600" y="1339850"/>
            <a:ext cx="392112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1800">
                <a:ea typeface="Arial" charset="0"/>
                <a:cs typeface="Arial" charset="0"/>
              </a:rPr>
              <a:t>Now we will add the quiz to </a:t>
            </a:r>
            <a:r>
              <a:rPr lang="en-GB" altLang="en-US" sz="1800">
                <a:solidFill>
                  <a:srgbClr val="FF0000"/>
                </a:solidFill>
                <a:ea typeface="Arial" charset="0"/>
                <a:cs typeface="Arial" charset="0"/>
              </a:rPr>
              <a:t>MyFirstMethod.</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Make sure you are in </a:t>
            </a:r>
            <a:r>
              <a:rPr lang="en-GB" altLang="en-US" sz="1800">
                <a:solidFill>
                  <a:srgbClr val="FF0000"/>
                </a:solidFill>
                <a:ea typeface="Arial" charset="0"/>
                <a:cs typeface="Arial" charset="0"/>
              </a:rPr>
              <a:t>MyFirstMethod</a:t>
            </a:r>
            <a:r>
              <a:rPr lang="en-GB" altLang="en-US" sz="1800">
                <a:ea typeface="Arial" charset="0"/>
                <a:cs typeface="Arial" charset="0"/>
              </a:rPr>
              <a:t>.</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Click on </a:t>
            </a:r>
            <a:r>
              <a:rPr lang="en-GB" altLang="en-US" sz="1800">
                <a:solidFill>
                  <a:srgbClr val="FF0000"/>
                </a:solidFill>
                <a:ea typeface="Arial" charset="0"/>
                <a:cs typeface="Arial" charset="0"/>
              </a:rPr>
              <a:t>this.penguin</a:t>
            </a:r>
            <a:r>
              <a:rPr lang="en-GB" altLang="en-US" sz="1800">
                <a:ea typeface="Arial" charset="0"/>
                <a:cs typeface="Arial" charset="0"/>
              </a:rPr>
              <a:t> in the object tree. </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Drag the </a:t>
            </a:r>
            <a:r>
              <a:rPr lang="en-GB" altLang="en-US" sz="1800">
                <a:solidFill>
                  <a:srgbClr val="FF0000"/>
                </a:solidFill>
                <a:ea typeface="Arial" charset="0"/>
                <a:cs typeface="Arial" charset="0"/>
              </a:rPr>
              <a:t>say</a:t>
            </a:r>
            <a:r>
              <a:rPr lang="en-GB" altLang="en-US" sz="1800">
                <a:ea typeface="Arial" charset="0"/>
                <a:cs typeface="Arial" charset="0"/>
              </a:rPr>
              <a:t> procedure into the procedure editor and type in: </a:t>
            </a:r>
          </a:p>
          <a:p>
            <a:pPr eaLnBrk="1" hangingPunct="1">
              <a:lnSpc>
                <a:spcPct val="100000"/>
              </a:lnSpc>
              <a:spcBef>
                <a:spcPct val="0"/>
              </a:spcBef>
              <a:buFont typeface="Calibri" charset="0"/>
              <a:buNone/>
            </a:pPr>
            <a:r>
              <a:rPr lang="en-GB" altLang="en-US" sz="1800" i="1">
                <a:solidFill>
                  <a:srgbClr val="0000FF"/>
                </a:solidFill>
                <a:ea typeface="Arial" charset="0"/>
                <a:cs typeface="Arial" charset="0"/>
              </a:rPr>
              <a:t>Time for a quiz. </a:t>
            </a:r>
          </a:p>
          <a:p>
            <a:pPr eaLnBrk="1" hangingPunct="1">
              <a:lnSpc>
                <a:spcPct val="100000"/>
              </a:lnSpc>
              <a:spcBef>
                <a:spcPct val="0"/>
              </a:spcBef>
              <a:buFont typeface="Calibri" charset="0"/>
              <a:buNone/>
            </a:pPr>
            <a:endParaRPr lang="en-GB" altLang="en-US" sz="1800" i="1">
              <a:solidFill>
                <a:srgbClr val="0000FF"/>
              </a:solidFill>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Drag in a second </a:t>
            </a:r>
            <a:r>
              <a:rPr lang="en-GB" altLang="en-US" sz="1800">
                <a:solidFill>
                  <a:srgbClr val="FF0000"/>
                </a:solidFill>
                <a:ea typeface="Arial" charset="0"/>
                <a:cs typeface="Arial" charset="0"/>
              </a:rPr>
              <a:t>say</a:t>
            </a:r>
            <a:r>
              <a:rPr lang="en-GB" altLang="en-US" sz="1800">
                <a:ea typeface="Arial" charset="0"/>
                <a:cs typeface="Arial" charset="0"/>
              </a:rPr>
              <a:t> procedure and type in: </a:t>
            </a:r>
            <a:r>
              <a:rPr lang="en-GB" altLang="en-US" sz="1800" i="1">
                <a:solidFill>
                  <a:srgbClr val="0000FF"/>
                </a:solidFill>
                <a:ea typeface="Arial" charset="0"/>
                <a:cs typeface="Arial" charset="0"/>
              </a:rPr>
              <a:t>That is all folks!</a:t>
            </a:r>
          </a:p>
          <a:p>
            <a:pPr eaLnBrk="1" hangingPunct="1">
              <a:lnSpc>
                <a:spcPct val="100000"/>
              </a:lnSpc>
              <a:spcBef>
                <a:spcPct val="0"/>
              </a:spcBef>
              <a:buFont typeface="Calibri" charset="0"/>
              <a:buNone/>
            </a:pPr>
            <a:endParaRPr lang="en-GB" altLang="en-US" sz="1800" i="1">
              <a:solidFill>
                <a:srgbClr val="0000FF"/>
              </a:solidFill>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Click on </a:t>
            </a:r>
            <a:r>
              <a:rPr lang="en-GB" altLang="en-US" sz="1800">
                <a:solidFill>
                  <a:srgbClr val="FF0000"/>
                </a:solidFill>
                <a:ea typeface="Arial" charset="0"/>
                <a:cs typeface="Arial" charset="0"/>
              </a:rPr>
              <a:t>this</a:t>
            </a:r>
            <a:r>
              <a:rPr lang="en-GB" altLang="en-US" sz="1800">
                <a:ea typeface="Arial" charset="0"/>
                <a:cs typeface="Arial" charset="0"/>
              </a:rPr>
              <a:t> in the object tree and drag the </a:t>
            </a:r>
            <a:r>
              <a:rPr lang="en-GB" altLang="en-US" sz="1800">
                <a:solidFill>
                  <a:srgbClr val="FF0000"/>
                </a:solidFill>
                <a:ea typeface="Arial" charset="0"/>
                <a:cs typeface="Arial" charset="0"/>
              </a:rPr>
              <a:t>quiz</a:t>
            </a:r>
            <a:r>
              <a:rPr lang="en-GB" altLang="en-US" sz="1800">
                <a:ea typeface="Arial" charset="0"/>
                <a:cs typeface="Arial" charset="0"/>
              </a:rPr>
              <a:t> procedure in between the two penguin say commands</a:t>
            </a:r>
          </a:p>
        </p:txBody>
      </p:sp>
      <p:sp>
        <p:nvSpPr>
          <p:cNvPr id="20483" name="AutoShape 3"/>
          <p:cNvSpPr>
            <a:spLocks noChangeArrowheads="1"/>
          </p:cNvSpPr>
          <p:nvPr/>
        </p:nvSpPr>
        <p:spPr bwMode="auto">
          <a:xfrm>
            <a:off x="2438400" y="609600"/>
            <a:ext cx="4267200" cy="3810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2: </a:t>
            </a:r>
            <a:r>
              <a:rPr lang="en-GB" altLang="en-US" sz="1800" b="1">
                <a:latin typeface="Arial" charset="0"/>
                <a:ea typeface="Arial" charset="0"/>
                <a:cs typeface="Arial" charset="0"/>
              </a:rPr>
              <a:t>Set Up MyFirstMethod</a:t>
            </a:r>
          </a:p>
        </p:txBody>
      </p:sp>
      <p:sp>
        <p:nvSpPr>
          <p:cNvPr id="20484" name="Line 5"/>
          <p:cNvSpPr>
            <a:spLocks noChangeShapeType="1"/>
          </p:cNvSpPr>
          <p:nvPr/>
        </p:nvSpPr>
        <p:spPr bwMode="auto">
          <a:xfrm flipV="1">
            <a:off x="4953000" y="2514600"/>
            <a:ext cx="1676400" cy="2362200"/>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5" name="Oval 6"/>
          <p:cNvSpPr>
            <a:spLocks noChangeArrowheads="1"/>
          </p:cNvSpPr>
          <p:nvPr/>
        </p:nvSpPr>
        <p:spPr bwMode="auto">
          <a:xfrm>
            <a:off x="4449763" y="4800600"/>
            <a:ext cx="503237" cy="231775"/>
          </a:xfrm>
          <a:prstGeom prst="ellipse">
            <a:avLst/>
          </a:prstGeom>
          <a:noFill/>
          <a:ln w="3672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32188"/>
            <a:ext cx="6705600"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 Box 1"/>
          <p:cNvSpPr txBox="1">
            <a:spLocks noChangeArrowheads="1"/>
          </p:cNvSpPr>
          <p:nvPr/>
        </p:nvSpPr>
        <p:spPr bwMode="auto">
          <a:xfrm>
            <a:off x="685800" y="1228725"/>
            <a:ext cx="76200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1800">
                <a:ea typeface="Arial" charset="0"/>
                <a:cs typeface="Arial" charset="0"/>
              </a:rPr>
              <a:t>Now we will start writing the quiz procedure. To make our code easier to read we will add in comments. Comments make it possible to add in notes about the code like, what it will do, or who wrote the code. </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First click on the </a:t>
            </a:r>
            <a:r>
              <a:rPr lang="en-GB" altLang="en-US" sz="1800">
                <a:solidFill>
                  <a:srgbClr val="FF0000"/>
                </a:solidFill>
                <a:ea typeface="Arial" charset="0"/>
                <a:cs typeface="Arial" charset="0"/>
              </a:rPr>
              <a:t>quiz </a:t>
            </a:r>
            <a:r>
              <a:rPr lang="en-GB" altLang="en-US" sz="1800">
                <a:solidFill>
                  <a:schemeClr val="tx1"/>
                </a:solidFill>
                <a:ea typeface="Arial" charset="0"/>
                <a:cs typeface="Arial" charset="0"/>
              </a:rPr>
              <a:t>procedure </a:t>
            </a:r>
            <a:r>
              <a:rPr lang="en-GB" altLang="en-US" sz="1800">
                <a:ea typeface="Arial" charset="0"/>
                <a:cs typeface="Arial" charset="0"/>
              </a:rPr>
              <a:t>tab.</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To add a comment drag and drop the double slash button                      into the method</a:t>
            </a:r>
          </a:p>
          <a:p>
            <a:pPr eaLnBrk="1" hangingPunct="1">
              <a:lnSpc>
                <a:spcPct val="100000"/>
              </a:lnSpc>
              <a:spcBef>
                <a:spcPct val="0"/>
              </a:spcBef>
              <a:buFont typeface="Calibri" charset="0"/>
              <a:buNone/>
            </a:pPr>
            <a:endParaRPr lang="en-GB" altLang="en-US" sz="1800">
              <a:ea typeface="Arial" charset="0"/>
              <a:cs typeface="Arial" charset="0"/>
            </a:endParaRPr>
          </a:p>
        </p:txBody>
      </p:sp>
      <p:sp>
        <p:nvSpPr>
          <p:cNvPr id="22531" name="AutoShape 3"/>
          <p:cNvSpPr>
            <a:spLocks noChangeArrowheads="1"/>
          </p:cNvSpPr>
          <p:nvPr/>
        </p:nvSpPr>
        <p:spPr bwMode="auto">
          <a:xfrm>
            <a:off x="2438400" y="609600"/>
            <a:ext cx="4267200" cy="3810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3: </a:t>
            </a:r>
            <a:r>
              <a:rPr lang="en-GB" altLang="en-US" sz="1800" b="1">
                <a:latin typeface="Arial" charset="0"/>
                <a:ea typeface="Arial" charset="0"/>
                <a:cs typeface="Arial" charset="0"/>
              </a:rPr>
              <a:t>Comments</a:t>
            </a:r>
          </a:p>
        </p:txBody>
      </p:sp>
      <p:grpSp>
        <p:nvGrpSpPr>
          <p:cNvPr id="22532" name="Group 4"/>
          <p:cNvGrpSpPr>
            <a:grpSpLocks/>
          </p:cNvGrpSpPr>
          <p:nvPr/>
        </p:nvGrpSpPr>
        <p:grpSpPr bwMode="auto">
          <a:xfrm>
            <a:off x="4876800" y="4191000"/>
            <a:ext cx="3051175" cy="2601913"/>
            <a:chOff x="2929" y="2506"/>
            <a:chExt cx="1922" cy="1639"/>
          </a:xfrm>
        </p:grpSpPr>
        <p:sp>
          <p:nvSpPr>
            <p:cNvPr id="22534" name="Oval 6"/>
            <p:cNvSpPr>
              <a:spLocks noChangeArrowheads="1"/>
            </p:cNvSpPr>
            <p:nvPr/>
          </p:nvSpPr>
          <p:spPr bwMode="auto">
            <a:xfrm>
              <a:off x="4419" y="4001"/>
              <a:ext cx="432" cy="144"/>
            </a:xfrm>
            <a:prstGeom prst="ellipse">
              <a:avLst/>
            </a:prstGeom>
            <a:noFill/>
            <a:ln w="3672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
          <p:nvSpPr>
            <p:cNvPr id="22535" name="Line 7"/>
            <p:cNvSpPr>
              <a:spLocks noChangeShapeType="1"/>
            </p:cNvSpPr>
            <p:nvPr/>
          </p:nvSpPr>
          <p:spPr bwMode="auto">
            <a:xfrm flipH="1" flipV="1">
              <a:off x="2929" y="2506"/>
              <a:ext cx="1682" cy="1529"/>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253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4900" y="2962275"/>
            <a:ext cx="1041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685800" y="1228725"/>
            <a:ext cx="76200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1800">
                <a:ea typeface="Arial" charset="0"/>
                <a:cs typeface="Arial" charset="0"/>
              </a:rPr>
              <a:t>Type in the comment editor: </a:t>
            </a:r>
            <a:r>
              <a:rPr lang="en-GB" altLang="en-US" sz="1800" i="1">
                <a:solidFill>
                  <a:srgbClr val="0000FF"/>
                </a:solidFill>
                <a:ea typeface="Arial" charset="0"/>
                <a:cs typeface="Arial" charset="0"/>
              </a:rPr>
              <a:t>Question 1</a:t>
            </a:r>
          </a:p>
          <a:p>
            <a:pPr eaLnBrk="1" hangingPunct="1">
              <a:lnSpc>
                <a:spcPct val="100000"/>
              </a:lnSpc>
              <a:spcBef>
                <a:spcPct val="0"/>
              </a:spcBef>
              <a:buFont typeface="Calibri" charset="0"/>
              <a:buNone/>
            </a:pPr>
            <a:endParaRPr lang="en-GB" altLang="en-US" sz="1800" i="1">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Click on </a:t>
            </a:r>
            <a:r>
              <a:rPr lang="en-GB" altLang="en-US" sz="1800">
                <a:solidFill>
                  <a:srgbClr val="FF0000"/>
                </a:solidFill>
                <a:ea typeface="Arial" charset="0"/>
                <a:cs typeface="Arial" charset="0"/>
              </a:rPr>
              <a:t>this.penguin</a:t>
            </a:r>
            <a:r>
              <a:rPr lang="en-GB" altLang="en-US" sz="1800">
                <a:ea typeface="Arial" charset="0"/>
                <a:cs typeface="Arial" charset="0"/>
              </a:rPr>
              <a:t> in the object tree, have it </a:t>
            </a:r>
            <a:r>
              <a:rPr lang="en-GB" altLang="en-US" sz="1800">
                <a:solidFill>
                  <a:srgbClr val="FF0000"/>
                </a:solidFill>
                <a:ea typeface="Arial" charset="0"/>
                <a:cs typeface="Arial" charset="0"/>
              </a:rPr>
              <a:t>say</a:t>
            </a:r>
            <a:r>
              <a:rPr lang="en-GB" altLang="en-US" sz="1800">
                <a:ea typeface="Arial" charset="0"/>
                <a:cs typeface="Arial" charset="0"/>
              </a:rPr>
              <a:t>:  </a:t>
            </a:r>
            <a:r>
              <a:rPr lang="en-GB" altLang="en-US" sz="1800" i="1">
                <a:solidFill>
                  <a:srgbClr val="0000FF"/>
                </a:solidFill>
                <a:ea typeface="Arial" charset="0"/>
                <a:cs typeface="Arial" charset="0"/>
              </a:rPr>
              <a:t>How many animals in the world?   </a:t>
            </a:r>
            <a:r>
              <a:rPr lang="en-GB" altLang="en-US" sz="1800">
                <a:ea typeface="Arial" charset="0"/>
                <a:cs typeface="Arial" charset="0"/>
              </a:rPr>
              <a:t>and set the duration to 2 seconds.</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p:txBody>
      </p:sp>
      <p:sp>
        <p:nvSpPr>
          <p:cNvPr id="24578" name="Text Box 2"/>
          <p:cNvSpPr txBox="1">
            <a:spLocks noChangeArrowheads="1"/>
          </p:cNvSpPr>
          <p:nvPr/>
        </p:nvSpPr>
        <p:spPr bwMode="auto">
          <a:xfrm>
            <a:off x="5943600" y="3429000"/>
            <a:ext cx="2971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
        <p:nvSpPr>
          <p:cNvPr id="24579" name="AutoShape 3"/>
          <p:cNvSpPr>
            <a:spLocks noChangeArrowheads="1"/>
          </p:cNvSpPr>
          <p:nvPr/>
        </p:nvSpPr>
        <p:spPr bwMode="auto">
          <a:xfrm>
            <a:off x="2438400" y="609600"/>
            <a:ext cx="4267200" cy="3810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4: </a:t>
            </a:r>
            <a:r>
              <a:rPr lang="en-GB" altLang="en-US" sz="1800" b="1">
                <a:latin typeface="Arial" charset="0"/>
                <a:ea typeface="Arial" charset="0"/>
                <a:cs typeface="Arial" charset="0"/>
              </a:rPr>
              <a:t>Question #1</a:t>
            </a:r>
          </a:p>
        </p:txBody>
      </p:sp>
      <p:sp>
        <p:nvSpPr>
          <p:cNvPr id="24580" name="Text Box 11"/>
          <p:cNvSpPr txBox="1">
            <a:spLocks noChangeArrowheads="1"/>
          </p:cNvSpPr>
          <p:nvPr/>
        </p:nvSpPr>
        <p:spPr bwMode="auto">
          <a:xfrm>
            <a:off x="228600" y="3289300"/>
            <a:ext cx="27432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1800">
                <a:ea typeface="Arial" charset="0"/>
                <a:cs typeface="Arial" charset="0"/>
              </a:rPr>
              <a:t>We need a variable to store the number information we get from the user.</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Drag in the                     button to open variable option box. </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Name it </a:t>
            </a:r>
            <a:r>
              <a:rPr lang="en-GB" altLang="en-US" sz="1800" i="1">
                <a:solidFill>
                  <a:srgbClr val="0000FF"/>
                </a:solidFill>
                <a:ea typeface="Arial" charset="0"/>
                <a:cs typeface="Arial" charset="0"/>
              </a:rPr>
              <a:t>answerNumber</a:t>
            </a:r>
            <a:r>
              <a:rPr lang="en-GB" altLang="en-US" sz="1800">
                <a:ea typeface="Arial" charset="0"/>
                <a:cs typeface="Arial" charset="0"/>
              </a:rPr>
              <a:t>. </a:t>
            </a:r>
          </a:p>
          <a:p>
            <a:pPr eaLnBrk="1" hangingPunct="1">
              <a:lnSpc>
                <a:spcPct val="100000"/>
              </a:lnSpc>
              <a:spcBef>
                <a:spcPct val="0"/>
              </a:spcBef>
              <a:buFont typeface="Calibri" charset="0"/>
              <a:buNone/>
            </a:pPr>
            <a:r>
              <a:rPr lang="en-GB" altLang="en-US" sz="1800">
                <a:ea typeface="Arial" charset="0"/>
                <a:cs typeface="Arial" charset="0"/>
              </a:rPr>
              <a:t>Select </a:t>
            </a:r>
            <a:r>
              <a:rPr lang="en-GB" altLang="en-US" sz="1800">
                <a:solidFill>
                  <a:srgbClr val="FF0000"/>
                </a:solidFill>
                <a:ea typeface="Arial" charset="0"/>
                <a:cs typeface="Arial" charset="0"/>
              </a:rPr>
              <a:t>WholeNumber </a:t>
            </a:r>
            <a:r>
              <a:rPr lang="en-GB" altLang="en-US" sz="1800">
                <a:ea typeface="Arial" charset="0"/>
                <a:cs typeface="Arial" charset="0"/>
              </a:rPr>
              <a:t>beside value type, initialize it to 0 and click </a:t>
            </a:r>
            <a:r>
              <a:rPr lang="en-GB" altLang="en-US" sz="1800">
                <a:solidFill>
                  <a:srgbClr val="FF0000"/>
                </a:solidFill>
                <a:ea typeface="Arial" charset="0"/>
                <a:cs typeface="Arial" charset="0"/>
              </a:rPr>
              <a:t>OK</a:t>
            </a:r>
            <a:r>
              <a:rPr lang="en-GB" altLang="en-US" sz="1800">
                <a:ea typeface="Arial" charset="0"/>
                <a:cs typeface="Arial" charset="0"/>
              </a:rPr>
              <a:t>.</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p:txBody>
      </p:sp>
      <p:pic>
        <p:nvPicPr>
          <p:cNvPr id="2458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39888"/>
            <a:ext cx="85137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9738" y="2698750"/>
            <a:ext cx="82407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432300"/>
            <a:ext cx="99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289300"/>
            <a:ext cx="51816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Oval 6"/>
          <p:cNvSpPr>
            <a:spLocks noChangeArrowheads="1"/>
          </p:cNvSpPr>
          <p:nvPr/>
        </p:nvSpPr>
        <p:spPr bwMode="auto">
          <a:xfrm>
            <a:off x="7740650" y="6567488"/>
            <a:ext cx="869950" cy="227012"/>
          </a:xfrm>
          <a:prstGeom prst="ellipse">
            <a:avLst/>
          </a:prstGeom>
          <a:noFill/>
          <a:ln w="3672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25713"/>
            <a:ext cx="78628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1"/>
          <p:cNvSpPr txBox="1">
            <a:spLocks noChangeArrowheads="1"/>
          </p:cNvSpPr>
          <p:nvPr/>
        </p:nvSpPr>
        <p:spPr bwMode="auto">
          <a:xfrm>
            <a:off x="685800" y="1228725"/>
            <a:ext cx="8001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1800">
                <a:ea typeface="Arial" charset="0"/>
                <a:cs typeface="Arial" charset="0"/>
              </a:rPr>
              <a:t>Click on the </a:t>
            </a:r>
            <a:r>
              <a:rPr lang="en-GB" altLang="en-US" sz="1800">
                <a:solidFill>
                  <a:srgbClr val="FF0000"/>
                </a:solidFill>
                <a:ea typeface="Arial" charset="0"/>
                <a:cs typeface="Arial" charset="0"/>
              </a:rPr>
              <a:t>world</a:t>
            </a:r>
            <a:r>
              <a:rPr lang="en-GB" altLang="en-US" sz="1800">
                <a:ea typeface="Arial" charset="0"/>
                <a:cs typeface="Arial" charset="0"/>
              </a:rPr>
              <a:t> in the object tree.</a:t>
            </a:r>
          </a:p>
          <a:p>
            <a:pPr eaLnBrk="1" hangingPunct="1">
              <a:lnSpc>
                <a:spcPct val="100000"/>
              </a:lnSpc>
              <a:spcBef>
                <a:spcPct val="0"/>
              </a:spcBef>
              <a:buFont typeface="Calibri" charset="0"/>
              <a:buNone/>
            </a:pPr>
            <a:r>
              <a:rPr lang="en-GB" altLang="en-US" sz="1800">
                <a:ea typeface="Arial" charset="0"/>
                <a:cs typeface="Arial" charset="0"/>
              </a:rPr>
              <a:t>Under the world's details, </a:t>
            </a:r>
            <a:r>
              <a:rPr lang="en-GB" altLang="en-US" sz="1800">
                <a:solidFill>
                  <a:srgbClr val="FF0000"/>
                </a:solidFill>
                <a:ea typeface="Arial" charset="0"/>
                <a:cs typeface="Arial" charset="0"/>
              </a:rPr>
              <a:t>functions</a:t>
            </a:r>
            <a:r>
              <a:rPr lang="en-GB" altLang="en-US" sz="1800">
                <a:ea typeface="Arial" charset="0"/>
                <a:cs typeface="Arial" charset="0"/>
              </a:rPr>
              <a:t> find “ask user for a number.”</a:t>
            </a:r>
          </a:p>
          <a:p>
            <a:pPr eaLnBrk="1" hangingPunct="1">
              <a:lnSpc>
                <a:spcPct val="100000"/>
              </a:lnSpc>
              <a:spcBef>
                <a:spcPct val="0"/>
              </a:spcBef>
              <a:buFont typeface="Calibri" charset="0"/>
              <a:buNone/>
            </a:pPr>
            <a:r>
              <a:rPr lang="en-GB" altLang="en-US" sz="1800">
                <a:ea typeface="Arial" charset="0"/>
                <a:cs typeface="Arial" charset="0"/>
              </a:rPr>
              <a:t>Click and drag the </a:t>
            </a:r>
            <a:r>
              <a:rPr lang="en-GB" altLang="en-US" sz="1800">
                <a:solidFill>
                  <a:srgbClr val="FF0000"/>
                </a:solidFill>
                <a:ea typeface="Arial" charset="0"/>
                <a:cs typeface="Arial" charset="0"/>
              </a:rPr>
              <a:t>ask user for a number</a:t>
            </a:r>
            <a:r>
              <a:rPr lang="en-GB" altLang="en-US" sz="1800">
                <a:ea typeface="Arial" charset="0"/>
                <a:cs typeface="Arial" charset="0"/>
              </a:rPr>
              <a:t> over the 1 and select </a:t>
            </a:r>
            <a:r>
              <a:rPr lang="en-GB" altLang="en-US" sz="1800">
                <a:solidFill>
                  <a:srgbClr val="FF0000"/>
                </a:solidFill>
                <a:ea typeface="Arial" charset="0"/>
                <a:cs typeface="Arial" charset="0"/>
              </a:rPr>
              <a:t>other...</a:t>
            </a:r>
          </a:p>
          <a:p>
            <a:pPr eaLnBrk="1" hangingPunct="1">
              <a:lnSpc>
                <a:spcPct val="100000"/>
              </a:lnSpc>
              <a:spcBef>
                <a:spcPct val="0"/>
              </a:spcBef>
              <a:buFont typeface="Calibri" charset="0"/>
              <a:buNone/>
            </a:pPr>
            <a:r>
              <a:rPr lang="en-GB" altLang="en-US" sz="1800">
                <a:ea typeface="Arial" charset="0"/>
                <a:cs typeface="Arial" charset="0"/>
              </a:rPr>
              <a:t>Enter the string: </a:t>
            </a:r>
            <a:r>
              <a:rPr lang="en-GB" altLang="en-US" sz="1800" i="1">
                <a:solidFill>
                  <a:srgbClr val="0000FF"/>
                </a:solidFill>
                <a:ea typeface="Arial" charset="0"/>
                <a:cs typeface="Arial" charset="0"/>
              </a:rPr>
              <a:t>Enter the number of animals:</a:t>
            </a:r>
          </a:p>
          <a:p>
            <a:pPr eaLnBrk="1" hangingPunct="1">
              <a:lnSpc>
                <a:spcPct val="100000"/>
              </a:lnSpc>
              <a:spcBef>
                <a:spcPct val="0"/>
              </a:spcBef>
              <a:buFont typeface="Calibri" charset="0"/>
              <a:buNone/>
            </a:pPr>
            <a:endParaRPr lang="en-GB" altLang="en-US" sz="1800" i="1">
              <a:solidFill>
                <a:srgbClr val="0000FF"/>
              </a:solidFill>
              <a:ea typeface="Arial" charset="0"/>
              <a:cs typeface="Arial" charset="0"/>
            </a:endParaRPr>
          </a:p>
        </p:txBody>
      </p:sp>
      <p:sp>
        <p:nvSpPr>
          <p:cNvPr id="26627" name="AutoShape 3"/>
          <p:cNvSpPr>
            <a:spLocks noChangeArrowheads="1"/>
          </p:cNvSpPr>
          <p:nvPr/>
        </p:nvSpPr>
        <p:spPr bwMode="auto">
          <a:xfrm>
            <a:off x="2438400" y="457200"/>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4: </a:t>
            </a:r>
            <a:r>
              <a:rPr lang="en-GB" altLang="en-US" sz="1800" b="1">
                <a:latin typeface="Arial" charset="0"/>
                <a:ea typeface="Arial" charset="0"/>
                <a:cs typeface="Arial" charset="0"/>
              </a:rPr>
              <a:t>Question #1</a:t>
            </a:r>
          </a:p>
          <a:p>
            <a:pPr algn="ctr" eaLnBrk="1" hangingPunct="1">
              <a:lnSpc>
                <a:spcPct val="93000"/>
              </a:lnSpc>
              <a:spcBef>
                <a:spcPct val="0"/>
              </a:spcBef>
              <a:buFont typeface="Arial" charset="0"/>
              <a:buNone/>
            </a:pPr>
            <a:r>
              <a:rPr lang="en-GB" altLang="en-US" sz="1800" b="1">
                <a:latin typeface="Arial" charset="0"/>
                <a:ea typeface="Arial" charset="0"/>
                <a:cs typeface="Arial" charset="0"/>
              </a:rPr>
              <a:t>Continued...</a:t>
            </a:r>
          </a:p>
        </p:txBody>
      </p:sp>
      <p:sp>
        <p:nvSpPr>
          <p:cNvPr id="26628" name="Oval 7"/>
          <p:cNvSpPr>
            <a:spLocks noChangeArrowheads="1"/>
          </p:cNvSpPr>
          <p:nvPr/>
        </p:nvSpPr>
        <p:spPr bwMode="auto">
          <a:xfrm>
            <a:off x="685800" y="5867400"/>
            <a:ext cx="2286000" cy="228600"/>
          </a:xfrm>
          <a:prstGeom prst="ellipse">
            <a:avLst/>
          </a:prstGeom>
          <a:noFill/>
          <a:ln w="3672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
        <p:nvSpPr>
          <p:cNvPr id="26629" name="Line 8"/>
          <p:cNvSpPr>
            <a:spLocks noChangeShapeType="1"/>
          </p:cNvSpPr>
          <p:nvPr/>
        </p:nvSpPr>
        <p:spPr bwMode="auto">
          <a:xfrm flipV="1">
            <a:off x="2819400" y="3810000"/>
            <a:ext cx="2819400" cy="2133600"/>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0" name="Oval 7"/>
          <p:cNvSpPr>
            <a:spLocks noChangeArrowheads="1"/>
          </p:cNvSpPr>
          <p:nvPr/>
        </p:nvSpPr>
        <p:spPr bwMode="auto">
          <a:xfrm>
            <a:off x="5638800" y="4121150"/>
            <a:ext cx="1295400" cy="222250"/>
          </a:xfrm>
          <a:prstGeom prst="ellipse">
            <a:avLst/>
          </a:prstGeom>
          <a:noFill/>
          <a:ln w="3672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pic>
        <p:nvPicPr>
          <p:cNvPr id="2663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1525" y="4621213"/>
            <a:ext cx="253047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188" y="2436813"/>
            <a:ext cx="40195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Oval 5"/>
          <p:cNvSpPr>
            <a:spLocks noChangeArrowheads="1"/>
          </p:cNvSpPr>
          <p:nvPr/>
        </p:nvSpPr>
        <p:spPr bwMode="auto">
          <a:xfrm>
            <a:off x="1676400" y="6172200"/>
            <a:ext cx="304800" cy="304800"/>
          </a:xfrm>
          <a:prstGeom prst="ellipse">
            <a:avLst/>
          </a:prstGeom>
          <a:noFill/>
          <a:ln w="3672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
        <p:nvSpPr>
          <p:cNvPr id="28675" name="Text Box 1"/>
          <p:cNvSpPr txBox="1">
            <a:spLocks noChangeArrowheads="1"/>
          </p:cNvSpPr>
          <p:nvPr/>
        </p:nvSpPr>
        <p:spPr bwMode="auto">
          <a:xfrm>
            <a:off x="685800" y="1228725"/>
            <a:ext cx="8001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1800">
                <a:ea typeface="Arial" charset="0"/>
                <a:cs typeface="Arial" charset="0"/>
              </a:rPr>
              <a:t>Now we will determine what happens if the answer given is correct or incorrect.</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Drag and drop an </a:t>
            </a:r>
            <a:r>
              <a:rPr lang="en-GB" altLang="en-US" sz="1800">
                <a:solidFill>
                  <a:srgbClr val="FF0000"/>
                </a:solidFill>
                <a:ea typeface="Arial" charset="0"/>
                <a:cs typeface="Arial" charset="0"/>
              </a:rPr>
              <a:t>If</a:t>
            </a:r>
            <a:r>
              <a:rPr lang="en-GB" altLang="en-US" sz="1800">
                <a:ea typeface="Arial" charset="0"/>
                <a:cs typeface="Arial" charset="0"/>
              </a:rPr>
              <a:t> block from the bottom of the window and set it to </a:t>
            </a:r>
            <a:r>
              <a:rPr lang="en-GB" altLang="en-US" sz="1800">
                <a:solidFill>
                  <a:srgbClr val="FF0000"/>
                </a:solidFill>
                <a:ea typeface="Arial" charset="0"/>
                <a:cs typeface="Arial" charset="0"/>
              </a:rPr>
              <a:t>true</a:t>
            </a:r>
            <a:r>
              <a:rPr lang="en-GB" altLang="en-US" sz="1800">
                <a:ea typeface="Arial" charset="0"/>
                <a:cs typeface="Arial" charset="0"/>
              </a:rPr>
              <a:t>.</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p:txBody>
      </p:sp>
      <p:sp>
        <p:nvSpPr>
          <p:cNvPr id="28676" name="AutoShape 2"/>
          <p:cNvSpPr>
            <a:spLocks noChangeArrowheads="1"/>
          </p:cNvSpPr>
          <p:nvPr/>
        </p:nvSpPr>
        <p:spPr bwMode="auto">
          <a:xfrm>
            <a:off x="2438400" y="457200"/>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4: </a:t>
            </a:r>
            <a:r>
              <a:rPr lang="en-GB" altLang="en-US" sz="1800" b="1">
                <a:latin typeface="Arial" charset="0"/>
                <a:ea typeface="Arial" charset="0"/>
                <a:cs typeface="Arial" charset="0"/>
              </a:rPr>
              <a:t>Question #1</a:t>
            </a:r>
          </a:p>
          <a:p>
            <a:pPr algn="ctr" eaLnBrk="1" hangingPunct="1">
              <a:lnSpc>
                <a:spcPct val="93000"/>
              </a:lnSpc>
              <a:spcBef>
                <a:spcPct val="0"/>
              </a:spcBef>
              <a:buFont typeface="Arial" charset="0"/>
              <a:buNone/>
            </a:pPr>
            <a:r>
              <a:rPr lang="en-GB" altLang="en-US" sz="1800" b="1">
                <a:latin typeface="Arial" charset="0"/>
                <a:ea typeface="Arial" charset="0"/>
                <a:cs typeface="Arial" charset="0"/>
              </a:rPr>
              <a:t>Continued...</a:t>
            </a:r>
          </a:p>
        </p:txBody>
      </p:sp>
      <p:sp>
        <p:nvSpPr>
          <p:cNvPr id="28677" name="Text Box 4"/>
          <p:cNvSpPr txBox="1">
            <a:spLocks noChangeArrowheads="1"/>
          </p:cNvSpPr>
          <p:nvPr/>
        </p:nvSpPr>
        <p:spPr bwMode="auto">
          <a:xfrm>
            <a:off x="4572000" y="2286000"/>
            <a:ext cx="38862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1800">
                <a:ea typeface="Arial" charset="0"/>
                <a:cs typeface="Arial" charset="0"/>
              </a:rPr>
              <a:t>Choose </a:t>
            </a:r>
            <a:r>
              <a:rPr lang="en-GB" altLang="en-US" sz="1800">
                <a:solidFill>
                  <a:srgbClr val="FF0000"/>
                </a:solidFill>
                <a:ea typeface="Arial" charset="0"/>
                <a:cs typeface="Arial" charset="0"/>
              </a:rPr>
              <a:t>Relational (WholeNumber) </a:t>
            </a:r>
            <a:r>
              <a:rPr lang="en-GB" altLang="en-US" sz="1800">
                <a:solidFill>
                  <a:schemeClr val="tx1"/>
                </a:solidFill>
                <a:ea typeface="Arial" charset="0"/>
                <a:cs typeface="Arial" charset="0"/>
              </a:rPr>
              <a:t>in </a:t>
            </a:r>
            <a:r>
              <a:rPr lang="en-GB" altLang="en-US" sz="1800">
                <a:ea typeface="Arial" charset="0"/>
                <a:cs typeface="Arial" charset="0"/>
              </a:rPr>
              <a:t>the true drop-down list.</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Select “</a:t>
            </a:r>
            <a:r>
              <a:rPr lang="en-GB" altLang="en-US" sz="1800">
                <a:solidFill>
                  <a:srgbClr val="FF0000"/>
                </a:solidFill>
                <a:ea typeface="Arial" charset="0"/>
                <a:cs typeface="Arial" charset="0"/>
              </a:rPr>
              <a:t>??? == ??? </a:t>
            </a:r>
            <a:r>
              <a:rPr lang="en-GB" altLang="en-US" sz="1800">
                <a:solidFill>
                  <a:schemeClr val="tx1"/>
                </a:solidFill>
                <a:ea typeface="Arial" charset="0"/>
                <a:cs typeface="Arial" charset="0"/>
              </a:rPr>
              <a:t>“ -&gt; </a:t>
            </a:r>
            <a:r>
              <a:rPr lang="en-GB" altLang="en-US" sz="1800">
                <a:solidFill>
                  <a:srgbClr val="FF0000"/>
                </a:solidFill>
                <a:ea typeface="Arial" charset="0"/>
                <a:cs typeface="Arial" charset="0"/>
              </a:rPr>
              <a:t>answerNumber...</a:t>
            </a:r>
            <a:r>
              <a:rPr lang="en-GB" altLang="en-US" sz="1800">
                <a:ea typeface="Arial" charset="0"/>
                <a:cs typeface="Arial" charset="0"/>
              </a:rPr>
              <a:t> -&gt; </a:t>
            </a:r>
            <a:r>
              <a:rPr lang="en-GB" altLang="en-US" sz="1800">
                <a:solidFill>
                  <a:srgbClr val="FF0000"/>
                </a:solidFill>
                <a:ea typeface="Arial" charset="0"/>
                <a:cs typeface="Arial" charset="0"/>
              </a:rPr>
              <a:t>Custom WholeNumber </a:t>
            </a:r>
            <a:r>
              <a:rPr lang="en-GB" altLang="en-US" sz="1800">
                <a:ea typeface="Arial" charset="0"/>
                <a:cs typeface="Arial" charset="0"/>
              </a:rPr>
              <a:t>to enter in the value </a:t>
            </a:r>
            <a:r>
              <a:rPr lang="en-GB" altLang="en-US" sz="1800" i="1">
                <a:solidFill>
                  <a:srgbClr val="0000FF"/>
                </a:solidFill>
                <a:ea typeface="Arial" charset="0"/>
                <a:cs typeface="Arial" charset="0"/>
              </a:rPr>
              <a:t>5.</a:t>
            </a:r>
            <a:r>
              <a:rPr lang="en-GB" altLang="en-US" sz="1800">
                <a:ea typeface="Arial" charset="0"/>
                <a:cs typeface="Arial" charset="0"/>
              </a:rPr>
              <a:t> </a:t>
            </a:r>
          </a:p>
          <a:p>
            <a:pPr eaLnBrk="1" hangingPunct="1">
              <a:lnSpc>
                <a:spcPct val="100000"/>
              </a:lnSpc>
              <a:spcBef>
                <a:spcPct val="0"/>
              </a:spcBef>
              <a:buFont typeface="Calibri" charset="0"/>
              <a:buNone/>
            </a:pPr>
            <a:r>
              <a:rPr lang="en-GB" altLang="en-US" sz="1800">
                <a:ea typeface="Arial" charset="0"/>
                <a:cs typeface="Arial" charset="0"/>
              </a:rPr>
              <a:t>5 is the correct answer to this question.</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endParaRPr lang="en-GB" altLang="en-US" sz="1800">
              <a:ea typeface="Arial" charset="0"/>
              <a:cs typeface="Arial" charset="0"/>
            </a:endParaRPr>
          </a:p>
        </p:txBody>
      </p:sp>
      <p:sp>
        <p:nvSpPr>
          <p:cNvPr id="30727" name="Text Box 7"/>
          <p:cNvSpPr txBox="1">
            <a:spLocks noRot="1" noChangeAspect="1" noMove="1" noResize="1" noEditPoints="1" noAdjustHandles="1" noChangeArrowheads="1" noChangeShapeType="1" noTextEdit="1"/>
          </p:cNvSpPr>
          <p:nvPr/>
        </p:nvSpPr>
        <p:spPr bwMode="auto">
          <a:xfrm>
            <a:off x="4838117" y="4529686"/>
            <a:ext cx="3922713" cy="1818063"/>
          </a:xfrm>
          <a:prstGeom prst="rect">
            <a:avLst/>
          </a:prstGeom>
          <a:blipFill rotWithShape="0">
            <a:blip r:embed="rId4"/>
            <a:stretch>
              <a:fillRect l="-309" b="-1987"/>
            </a:stretch>
          </a:blipFill>
          <a:ln w="25560">
            <a:solidFill>
              <a:srgbClr val="C0504D"/>
            </a:solidFill>
            <a:miter lim="800000"/>
            <a:headEnd/>
            <a:tailEnd/>
          </a:ln>
        </p:spPr>
        <p:txBody>
          <a:bodyPr/>
          <a:lstStyle/>
          <a:p>
            <a:pPr>
              <a:defRPr/>
            </a:pPr>
            <a:r>
              <a:rPr lang="en-US">
                <a:noFill/>
              </a:rPr>
              <a:t> </a:t>
            </a:r>
          </a:p>
        </p:txBody>
      </p:sp>
      <p:pic>
        <p:nvPicPr>
          <p:cNvPr id="2867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3789363"/>
            <a:ext cx="133508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bwMode="auto">
          <a:xfrm>
            <a:off x="292100" y="3276600"/>
            <a:ext cx="1420813" cy="2994025"/>
          </a:xfrm>
          <a:custGeom>
            <a:avLst/>
            <a:gdLst>
              <a:gd name="connsiteX0" fmla="*/ 1421498 w 1421498"/>
              <a:gd name="connsiteY0" fmla="*/ 2974694 h 2974694"/>
              <a:gd name="connsiteX1" fmla="*/ 90410 w 1421498"/>
              <a:gd name="connsiteY1" fmla="*/ 1875099 h 2974694"/>
              <a:gd name="connsiteX2" fmla="*/ 125134 w 1421498"/>
              <a:gd name="connsiteY2" fmla="*/ 0 h 2974694"/>
            </a:gdLst>
            <a:ahLst/>
            <a:cxnLst>
              <a:cxn ang="0">
                <a:pos x="connsiteX0" y="connsiteY0"/>
              </a:cxn>
              <a:cxn ang="0">
                <a:pos x="connsiteX1" y="connsiteY1"/>
              </a:cxn>
              <a:cxn ang="0">
                <a:pos x="connsiteX2" y="connsiteY2"/>
              </a:cxn>
            </a:cxnLst>
            <a:rect l="l" t="t" r="r" b="b"/>
            <a:pathLst>
              <a:path w="1421498" h="2974694">
                <a:moveTo>
                  <a:pt x="1421498" y="2974694"/>
                </a:moveTo>
                <a:cubicBezTo>
                  <a:pt x="863984" y="2672787"/>
                  <a:pt x="306471" y="2370881"/>
                  <a:pt x="90410" y="1875099"/>
                </a:cubicBezTo>
                <a:cubicBezTo>
                  <a:pt x="-125651" y="1379317"/>
                  <a:pt x="111630" y="216061"/>
                  <a:pt x="125134" y="0"/>
                </a:cubicBezTo>
              </a:path>
            </a:pathLst>
          </a:custGeom>
          <a:noFill/>
          <a:ln w="38100" cap="flat" cmpd="sng" algn="ctr">
            <a:solidFill>
              <a:srgbClr val="FF0000"/>
            </a:solidFill>
            <a:prstDash val="solid"/>
            <a:round/>
            <a:headEnd type="none" w="med" len="med"/>
            <a:tailEnd type="none" w="med" len="med"/>
          </a:ln>
          <a:effectLst/>
        </p:spPr>
        <p:txBody>
          <a:bodyPr/>
          <a:lstStyle/>
          <a:p>
            <a:pPr eaLnBrk="1" hangingPunct="1">
              <a:lnSpc>
                <a:spcPct val="58000"/>
              </a:lnSpc>
              <a:buClr>
                <a:srgbClr val="000000"/>
              </a:buClr>
              <a:buSzPct val="100000"/>
              <a:buFont typeface="Arial" charset="0"/>
              <a:buNone/>
              <a:defRPr/>
            </a:pPr>
            <a:endParaRPr lang="en-US">
              <a:ln w="76200">
                <a:solidFill>
                  <a:schemeClr val="tx1"/>
                </a:solidFill>
              </a:ln>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685800" y="1228725"/>
            <a:ext cx="80010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1800">
                <a:ea typeface="Arial" charset="0"/>
                <a:cs typeface="Arial" charset="0"/>
              </a:rPr>
              <a:t>For this question when the “If” statement is true, the answer is correct. So we will put our response to the correct answer first.</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Click on </a:t>
            </a:r>
            <a:r>
              <a:rPr lang="en-GB" altLang="en-US" sz="1800">
                <a:solidFill>
                  <a:srgbClr val="FF0000"/>
                </a:solidFill>
                <a:ea typeface="Arial" charset="0"/>
                <a:cs typeface="Arial" charset="0"/>
              </a:rPr>
              <a:t>this.penguin</a:t>
            </a:r>
            <a:r>
              <a:rPr lang="en-GB" altLang="en-US" sz="1800">
                <a:ea typeface="Arial" charset="0"/>
                <a:cs typeface="Arial" charset="0"/>
              </a:rPr>
              <a:t> in the object tree.</a:t>
            </a:r>
          </a:p>
          <a:p>
            <a:pPr eaLnBrk="1" hangingPunct="1">
              <a:lnSpc>
                <a:spcPct val="100000"/>
              </a:lnSpc>
              <a:spcBef>
                <a:spcPct val="0"/>
              </a:spcBef>
              <a:buFont typeface="Calibri" charset="0"/>
              <a:buNone/>
            </a:pPr>
            <a:r>
              <a:rPr lang="en-GB" altLang="en-US" sz="1800">
                <a:ea typeface="Arial" charset="0"/>
                <a:cs typeface="Arial" charset="0"/>
              </a:rPr>
              <a:t>Under the If:</a:t>
            </a:r>
          </a:p>
          <a:p>
            <a:pPr eaLnBrk="1" hangingPunct="1">
              <a:lnSpc>
                <a:spcPct val="100000"/>
              </a:lnSpc>
              <a:spcBef>
                <a:spcPct val="0"/>
              </a:spcBef>
              <a:buFont typeface="Calibri" charset="0"/>
              <a:buNone/>
            </a:pPr>
            <a:r>
              <a:rPr lang="en-GB" altLang="en-US" sz="1800">
                <a:ea typeface="Arial" charset="0"/>
                <a:cs typeface="Arial" charset="0"/>
              </a:rPr>
              <a:t>Drag the </a:t>
            </a:r>
            <a:r>
              <a:rPr lang="en-GB" altLang="en-US" sz="1800">
                <a:solidFill>
                  <a:srgbClr val="FF0000"/>
                </a:solidFill>
                <a:ea typeface="Arial" charset="0"/>
                <a:cs typeface="Arial" charset="0"/>
              </a:rPr>
              <a:t>say</a:t>
            </a:r>
            <a:r>
              <a:rPr lang="en-GB" altLang="en-US" sz="1800">
                <a:ea typeface="Arial" charset="0"/>
                <a:cs typeface="Arial" charset="0"/>
              </a:rPr>
              <a:t> method and type: </a:t>
            </a:r>
            <a:r>
              <a:rPr lang="en-GB" altLang="en-US" sz="1800" i="1">
                <a:solidFill>
                  <a:srgbClr val="0000FF"/>
                </a:solidFill>
                <a:ea typeface="Arial" charset="0"/>
                <a:cs typeface="Arial" charset="0"/>
              </a:rPr>
              <a:t>Correct</a:t>
            </a:r>
          </a:p>
          <a:p>
            <a:pPr eaLnBrk="1" hangingPunct="1">
              <a:lnSpc>
                <a:spcPct val="100000"/>
              </a:lnSpc>
              <a:spcBef>
                <a:spcPct val="0"/>
              </a:spcBef>
              <a:buFont typeface="Calibri" charset="0"/>
              <a:buNone/>
            </a:pPr>
            <a:r>
              <a:rPr lang="en-GB" altLang="en-US" sz="1800">
                <a:ea typeface="Arial" charset="0"/>
                <a:cs typeface="Arial" charset="0"/>
              </a:rPr>
              <a:t>Drag the </a:t>
            </a:r>
            <a:r>
              <a:rPr lang="en-GB" altLang="en-US" sz="1800">
                <a:solidFill>
                  <a:srgbClr val="FF0000"/>
                </a:solidFill>
                <a:ea typeface="Arial" charset="0"/>
                <a:cs typeface="Arial" charset="0"/>
              </a:rPr>
              <a:t>turn</a:t>
            </a:r>
            <a:r>
              <a:rPr lang="en-GB" altLang="en-US" sz="1800">
                <a:ea typeface="Arial" charset="0"/>
                <a:cs typeface="Arial" charset="0"/>
              </a:rPr>
              <a:t> method and select </a:t>
            </a:r>
            <a:r>
              <a:rPr lang="en-GB" altLang="en-US" sz="1800">
                <a:solidFill>
                  <a:srgbClr val="0000FF"/>
                </a:solidFill>
                <a:ea typeface="Arial" charset="0"/>
                <a:cs typeface="Arial" charset="0"/>
              </a:rPr>
              <a:t>1</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When the if statement is false, the answer is incorrect.</a:t>
            </a:r>
          </a:p>
          <a:p>
            <a:pPr eaLnBrk="1" hangingPunct="1">
              <a:lnSpc>
                <a:spcPct val="100000"/>
              </a:lnSpc>
              <a:spcBef>
                <a:spcPct val="0"/>
              </a:spcBef>
              <a:buFont typeface="Calibri" charset="0"/>
              <a:buNone/>
            </a:pPr>
            <a:endParaRPr lang="en-GB" altLang="en-US" sz="1800">
              <a:ea typeface="Arial" charset="0"/>
              <a:cs typeface="Arial" charset="0"/>
            </a:endParaRPr>
          </a:p>
          <a:p>
            <a:pPr eaLnBrk="1" hangingPunct="1">
              <a:lnSpc>
                <a:spcPct val="100000"/>
              </a:lnSpc>
              <a:spcBef>
                <a:spcPct val="0"/>
              </a:spcBef>
              <a:buFont typeface="Calibri" charset="0"/>
              <a:buNone/>
            </a:pPr>
            <a:r>
              <a:rPr lang="en-GB" altLang="en-US" sz="1800">
                <a:ea typeface="Arial" charset="0"/>
                <a:cs typeface="Arial" charset="0"/>
              </a:rPr>
              <a:t>Under the Else:</a:t>
            </a:r>
          </a:p>
          <a:p>
            <a:pPr eaLnBrk="1" hangingPunct="1">
              <a:lnSpc>
                <a:spcPct val="100000"/>
              </a:lnSpc>
              <a:spcBef>
                <a:spcPct val="0"/>
              </a:spcBef>
              <a:buFont typeface="Calibri" charset="0"/>
              <a:buNone/>
            </a:pPr>
            <a:r>
              <a:rPr lang="en-GB" altLang="en-US" sz="1800">
                <a:ea typeface="Arial" charset="0"/>
                <a:cs typeface="Arial" charset="0"/>
              </a:rPr>
              <a:t>Drag the </a:t>
            </a:r>
            <a:r>
              <a:rPr lang="en-GB" altLang="en-US" sz="1800">
                <a:solidFill>
                  <a:srgbClr val="FF0000"/>
                </a:solidFill>
                <a:ea typeface="Arial" charset="0"/>
                <a:cs typeface="Arial" charset="0"/>
              </a:rPr>
              <a:t>say</a:t>
            </a:r>
            <a:r>
              <a:rPr lang="en-GB" altLang="en-US" sz="1800">
                <a:ea typeface="Arial" charset="0"/>
                <a:cs typeface="Arial" charset="0"/>
              </a:rPr>
              <a:t> method and type: </a:t>
            </a:r>
            <a:r>
              <a:rPr lang="en-GB" altLang="en-US" sz="1800" i="1">
                <a:solidFill>
                  <a:srgbClr val="0000FF"/>
                </a:solidFill>
                <a:ea typeface="Arial" charset="0"/>
                <a:cs typeface="Arial" charset="0"/>
              </a:rPr>
              <a:t>Sorry, that is not correct.</a:t>
            </a:r>
          </a:p>
          <a:p>
            <a:pPr eaLnBrk="1" hangingPunct="1">
              <a:lnSpc>
                <a:spcPct val="100000"/>
              </a:lnSpc>
              <a:spcBef>
                <a:spcPct val="0"/>
              </a:spcBef>
              <a:buFont typeface="Calibri" charset="0"/>
              <a:buNone/>
            </a:pPr>
            <a:endParaRPr lang="en-GB" altLang="en-US" sz="1800" i="1">
              <a:solidFill>
                <a:srgbClr val="0000FF"/>
              </a:solidFill>
              <a:ea typeface="Arial" charset="0"/>
              <a:cs typeface="Arial" charset="0"/>
            </a:endParaRPr>
          </a:p>
        </p:txBody>
      </p:sp>
      <p:sp>
        <p:nvSpPr>
          <p:cNvPr id="30722" name="AutoShape 2"/>
          <p:cNvSpPr>
            <a:spLocks noChangeArrowheads="1"/>
          </p:cNvSpPr>
          <p:nvPr/>
        </p:nvSpPr>
        <p:spPr bwMode="auto">
          <a:xfrm>
            <a:off x="2438400" y="457200"/>
            <a:ext cx="4267200" cy="685800"/>
          </a:xfrm>
          <a:prstGeom prst="roundRect">
            <a:avLst>
              <a:gd name="adj" fmla="val 16667"/>
            </a:avLst>
          </a:prstGeom>
          <a:noFill/>
          <a:ln w="2556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algn="ctr" eaLnBrk="1" hangingPunct="1">
              <a:lnSpc>
                <a:spcPct val="93000"/>
              </a:lnSpc>
              <a:spcBef>
                <a:spcPct val="0"/>
              </a:spcBef>
              <a:buFont typeface="Arial" charset="0"/>
              <a:buNone/>
            </a:pPr>
            <a:r>
              <a:rPr lang="en-GB" altLang="en-US" sz="1800" b="1">
                <a:solidFill>
                  <a:srgbClr val="1F497D"/>
                </a:solidFill>
                <a:latin typeface="Arial" charset="0"/>
                <a:ea typeface="Arial" charset="0"/>
                <a:cs typeface="Arial" charset="0"/>
              </a:rPr>
              <a:t>Step 4: </a:t>
            </a:r>
            <a:r>
              <a:rPr lang="en-GB" altLang="en-US" sz="1800" b="1">
                <a:latin typeface="Arial" charset="0"/>
                <a:ea typeface="Arial" charset="0"/>
                <a:cs typeface="Arial" charset="0"/>
              </a:rPr>
              <a:t>Question #1</a:t>
            </a:r>
          </a:p>
          <a:p>
            <a:pPr algn="ctr" eaLnBrk="1" hangingPunct="1">
              <a:lnSpc>
                <a:spcPct val="93000"/>
              </a:lnSpc>
              <a:spcBef>
                <a:spcPct val="0"/>
              </a:spcBef>
              <a:buFont typeface="Arial" charset="0"/>
              <a:buNone/>
            </a:pPr>
            <a:r>
              <a:rPr lang="en-GB" altLang="en-US" sz="1800" b="1">
                <a:latin typeface="Arial" charset="0"/>
                <a:ea typeface="Arial" charset="0"/>
                <a:cs typeface="Arial" charset="0"/>
              </a:rPr>
              <a:t>Continued...</a:t>
            </a:r>
          </a:p>
        </p:txBody>
      </p:sp>
      <p:sp>
        <p:nvSpPr>
          <p:cNvPr id="30723" name="AutoShape 4"/>
          <p:cNvSpPr>
            <a:spLocks noChangeArrowheads="1"/>
          </p:cNvSpPr>
          <p:nvPr/>
        </p:nvSpPr>
        <p:spPr bwMode="auto">
          <a:xfrm>
            <a:off x="5029200" y="4572000"/>
            <a:ext cx="3429000" cy="2057400"/>
          </a:xfrm>
          <a:prstGeom prst="roundRect">
            <a:avLst>
              <a:gd name="adj" fmla="val 74"/>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6000"/>
              </a:lnSpc>
              <a:spcBef>
                <a:spcPts val="800"/>
              </a:spcBef>
              <a:buClr>
                <a:srgbClr val="000000"/>
              </a:buClr>
              <a:buSzPct val="100000"/>
              <a:buFont typeface="Arial" charset="0"/>
              <a:buChar char="•"/>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defRPr sz="2000">
                <a:solidFill>
                  <a:srgbClr val="000000"/>
                </a:solidFill>
                <a:latin typeface="Calibri" charset="0"/>
                <a:ea typeface="Arial Unicode MS" charset="0"/>
                <a:cs typeface="Arial Unicode MS" charset="0"/>
              </a:defRPr>
            </a:lvl9pPr>
          </a:lstStyle>
          <a:p>
            <a:pPr eaLnBrk="1" hangingPunct="1">
              <a:lnSpc>
                <a:spcPct val="58000"/>
              </a:lnSpc>
              <a:spcBef>
                <a:spcPct val="0"/>
              </a:spcBef>
              <a:buFont typeface="Arial" charset="0"/>
              <a:buNone/>
            </a:pPr>
            <a:endParaRPr lang="en-US" altLang="en-US" sz="2400">
              <a:solidFill>
                <a:schemeClr val="bg1"/>
              </a:solidFill>
              <a:latin typeface="Arial" charset="0"/>
              <a:ea typeface="Arial" charset="0"/>
              <a:cs typeface="Arial" charset="0"/>
            </a:endParaRPr>
          </a:p>
        </p:txBody>
      </p:sp>
      <p:sp>
        <p:nvSpPr>
          <p:cNvPr id="30724" name="Text Box 6"/>
          <p:cNvSpPr txBox="1">
            <a:spLocks noChangeArrowheads="1"/>
          </p:cNvSpPr>
          <p:nvPr/>
        </p:nvSpPr>
        <p:spPr bwMode="auto">
          <a:xfrm>
            <a:off x="6008688" y="4792663"/>
            <a:ext cx="2792412"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16000"/>
              </a:lnSpc>
              <a:spcBef>
                <a:spcPts val="8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Arial Unicode MS" charset="0"/>
                <a:cs typeface="Arial Unicode MS" charset="0"/>
              </a:defRPr>
            </a:lvl1pPr>
            <a:lvl2pPr marL="742950" indent="-285750">
              <a:lnSpc>
                <a:spcPct val="116000"/>
              </a:lnSpc>
              <a:spcBef>
                <a:spcPts val="7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Arial Unicode MS" charset="0"/>
                <a:cs typeface="Arial Unicode MS" charset="0"/>
              </a:defRPr>
            </a:lvl2pPr>
            <a:lvl3pPr marL="1143000" indent="-228600">
              <a:lnSpc>
                <a:spcPct val="116000"/>
              </a:lnSpc>
              <a:spcBef>
                <a:spcPts val="6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Arial Unicode MS" charset="0"/>
                <a:cs typeface="Arial Unicode MS" charset="0"/>
              </a:defRPr>
            </a:lvl3pPr>
            <a:lvl4pPr marL="16002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4pPr>
            <a:lvl5pPr marL="2057400" indent="-228600">
              <a:lnSpc>
                <a:spcPct val="116000"/>
              </a:lnSpc>
              <a:spcBef>
                <a:spcPts val="50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5pPr>
            <a:lvl6pPr marL="25146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6pPr>
            <a:lvl7pPr marL="29718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7pPr>
            <a:lvl8pPr marL="34290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8pPr>
            <a:lvl9pPr marL="3886200" indent="-228600" defTabSz="457200" eaLnBrk="0" fontAlgn="base" hangingPunct="0">
              <a:lnSpc>
                <a:spcPct val="116000"/>
              </a:lnSpc>
              <a:spcBef>
                <a:spcPts val="500"/>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Arial Unicode MS" charset="0"/>
                <a:cs typeface="Arial Unicode MS" charset="0"/>
              </a:defRPr>
            </a:lvl9pPr>
          </a:lstStyle>
          <a:p>
            <a:pPr eaLnBrk="1" hangingPunct="1">
              <a:lnSpc>
                <a:spcPct val="100000"/>
              </a:lnSpc>
              <a:spcBef>
                <a:spcPct val="0"/>
              </a:spcBef>
              <a:buFont typeface="Calibri" charset="0"/>
              <a:buNone/>
            </a:pPr>
            <a:r>
              <a:rPr lang="en-GB" altLang="en-US" sz="1800">
                <a:ea typeface="Arial" charset="0"/>
                <a:cs typeface="Arial" charset="0"/>
              </a:rPr>
              <a:t>Run your world to take the one question quiz.</a:t>
            </a:r>
          </a:p>
          <a:p>
            <a:pPr eaLnBrk="1" hangingPunct="1">
              <a:lnSpc>
                <a:spcPct val="100000"/>
              </a:lnSpc>
              <a:spcBef>
                <a:spcPct val="0"/>
              </a:spcBef>
              <a:buFont typeface="Calibri" charset="0"/>
              <a:buNone/>
            </a:pPr>
            <a:r>
              <a:rPr lang="en-GB" altLang="en-US" sz="1800">
                <a:ea typeface="Arial" charset="0"/>
                <a:cs typeface="Arial" charset="0"/>
              </a:rPr>
              <a:t> </a:t>
            </a:r>
          </a:p>
          <a:p>
            <a:pPr eaLnBrk="1" hangingPunct="1">
              <a:lnSpc>
                <a:spcPct val="100000"/>
              </a:lnSpc>
              <a:spcBef>
                <a:spcPct val="0"/>
              </a:spcBef>
              <a:buFont typeface="Calibri" charset="0"/>
              <a:buNone/>
            </a:pPr>
            <a:endParaRPr lang="en-GB" altLang="en-US" sz="1800">
              <a:ea typeface="Arial" charset="0"/>
              <a:cs typeface="Arial" charset="0"/>
            </a:endParaRPr>
          </a:p>
        </p:txBody>
      </p:sp>
      <p:pic>
        <p:nvPicPr>
          <p:cNvPr id="307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38" y="4711700"/>
            <a:ext cx="57404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7838" y="5494338"/>
            <a:ext cx="1155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58000"/>
          </a:lnSpc>
          <a:spcBef>
            <a:spcPct val="0"/>
          </a:spcBef>
          <a:spcAft>
            <a:spcPct val="0"/>
          </a:spcAft>
          <a:buClr>
            <a:srgbClr val="000000"/>
          </a:buClr>
          <a:buSzPct val="100000"/>
          <a:buFont typeface="Arial" charset="0"/>
          <a:buNone/>
          <a:tabLst/>
          <a:defRPr kumimoji="0" lang="en-GB" sz="24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58000"/>
          </a:lnSpc>
          <a:spcBef>
            <a:spcPct val="0"/>
          </a:spcBef>
          <a:spcAft>
            <a:spcPct val="0"/>
          </a:spcAft>
          <a:buClr>
            <a:srgbClr val="000000"/>
          </a:buClr>
          <a:buSzPct val="100000"/>
          <a:buFont typeface="Arial" charset="0"/>
          <a:buNone/>
          <a:tabLst/>
          <a:defRPr kumimoji="0" lang="en-GB" sz="24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1444</Words>
  <Application>Microsoft Office PowerPoint</Application>
  <PresentationFormat>On-screen Show (4:3)</PresentationFormat>
  <Paragraphs>191</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Unicode MS</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rodger</dc:creator>
  <cp:lastModifiedBy>Anthony Muscatello</cp:lastModifiedBy>
  <cp:revision>42</cp:revision>
  <cp:lastPrinted>2016-07-18T19:21:08Z</cp:lastPrinted>
  <dcterms:modified xsi:type="dcterms:W3CDTF">2017-01-31T17:38:27Z</dcterms:modified>
</cp:coreProperties>
</file>